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0"/>
  </p:notesMasterIdLst>
  <p:sldIdLst>
    <p:sldId id="257" r:id="rId3"/>
    <p:sldId id="379" r:id="rId4"/>
    <p:sldId id="435" r:id="rId5"/>
    <p:sldId id="442" r:id="rId6"/>
    <p:sldId id="436" r:id="rId7"/>
    <p:sldId id="444" r:id="rId8"/>
    <p:sldId id="437" r:id="rId9"/>
    <p:sldId id="451" r:id="rId10"/>
    <p:sldId id="452" r:id="rId11"/>
    <p:sldId id="428" r:id="rId12"/>
    <p:sldId id="445" r:id="rId13"/>
    <p:sldId id="446" r:id="rId14"/>
    <p:sldId id="429" r:id="rId15"/>
    <p:sldId id="434" r:id="rId16"/>
    <p:sldId id="425" r:id="rId17"/>
    <p:sldId id="430" r:id="rId18"/>
    <p:sldId id="431" r:id="rId19"/>
    <p:sldId id="448" r:id="rId20"/>
    <p:sldId id="447" r:id="rId21"/>
    <p:sldId id="440" r:id="rId22"/>
    <p:sldId id="441" r:id="rId23"/>
    <p:sldId id="258" r:id="rId24"/>
    <p:sldId id="367" r:id="rId25"/>
    <p:sldId id="433" r:id="rId26"/>
    <p:sldId id="449" r:id="rId27"/>
    <p:sldId id="450" r:id="rId28"/>
    <p:sldId id="4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B47DB0-A698-4B3C-AF3A-CB73053859B0}">
          <p14:sldIdLst>
            <p14:sldId id="257"/>
            <p14:sldId id="379"/>
            <p14:sldId id="435"/>
            <p14:sldId id="442"/>
            <p14:sldId id="436"/>
            <p14:sldId id="444"/>
            <p14:sldId id="437"/>
            <p14:sldId id="451"/>
            <p14:sldId id="452"/>
            <p14:sldId id="428"/>
            <p14:sldId id="445"/>
            <p14:sldId id="446"/>
            <p14:sldId id="429"/>
            <p14:sldId id="434"/>
            <p14:sldId id="425"/>
            <p14:sldId id="430"/>
            <p14:sldId id="431"/>
            <p14:sldId id="448"/>
            <p14:sldId id="447"/>
            <p14:sldId id="440"/>
            <p14:sldId id="441"/>
            <p14:sldId id="258"/>
            <p14:sldId id="367"/>
            <p14:sldId id="433"/>
            <p14:sldId id="449"/>
            <p14:sldId id="450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Waris" userId="S::warisk@vt.edu::df29f1b6-a5fa-4762-b450-a1efc8c9e72c" providerId="AD" clId="Web-{ED16B833-60F9-2934-7332-53EF62D14E94}"/>
    <pc:docChg chg="modSld">
      <pc:chgData name="Khan, Waris" userId="S::warisk@vt.edu::df29f1b6-a5fa-4762-b450-a1efc8c9e72c" providerId="AD" clId="Web-{ED16B833-60F9-2934-7332-53EF62D14E94}" dt="2025-02-16T22:42:23.051" v="34" actId="20577"/>
      <pc:docMkLst>
        <pc:docMk/>
      </pc:docMkLst>
      <pc:sldChg chg="modSp">
        <pc:chgData name="Khan, Waris" userId="S::warisk@vt.edu::df29f1b6-a5fa-4762-b450-a1efc8c9e72c" providerId="AD" clId="Web-{ED16B833-60F9-2934-7332-53EF62D14E94}" dt="2025-02-16T22:07:19.437" v="4" actId="20577"/>
        <pc:sldMkLst>
          <pc:docMk/>
          <pc:sldMk cId="3600028132" sldId="432"/>
        </pc:sldMkLst>
      </pc:sldChg>
      <pc:sldChg chg="addSp modSp">
        <pc:chgData name="Khan, Waris" userId="S::warisk@vt.edu::df29f1b6-a5fa-4762-b450-a1efc8c9e72c" providerId="AD" clId="Web-{ED16B833-60F9-2934-7332-53EF62D14E94}" dt="2025-02-16T22:25:04.315" v="7"/>
        <pc:sldMkLst>
          <pc:docMk/>
          <pc:sldMk cId="1104525630" sldId="433"/>
        </pc:sldMkLst>
        <pc:picChg chg="add mod modCrop">
          <ac:chgData name="Khan, Waris" userId="S::warisk@vt.edu::df29f1b6-a5fa-4762-b450-a1efc8c9e72c" providerId="AD" clId="Web-{ED16B833-60F9-2934-7332-53EF62D14E94}" dt="2025-02-16T22:25:04.315" v="7"/>
          <ac:picMkLst>
            <pc:docMk/>
            <pc:sldMk cId="1104525630" sldId="433"/>
            <ac:picMk id="5" creationId="{64973496-897C-32ED-0067-4AF162AD8E94}"/>
          </ac:picMkLst>
        </pc:picChg>
      </pc:sldChg>
      <pc:sldChg chg="modSp">
        <pc:chgData name="Khan, Waris" userId="S::warisk@vt.edu::df29f1b6-a5fa-4762-b450-a1efc8c9e72c" providerId="AD" clId="Web-{ED16B833-60F9-2934-7332-53EF62D14E94}" dt="2025-02-16T22:42:23.051" v="34" actId="20577"/>
        <pc:sldMkLst>
          <pc:docMk/>
          <pc:sldMk cId="1055817315" sldId="435"/>
        </pc:sldMkLst>
        <pc:spChg chg="mod">
          <ac:chgData name="Khan, Waris" userId="S::warisk@vt.edu::df29f1b6-a5fa-4762-b450-a1efc8c9e72c" providerId="AD" clId="Web-{ED16B833-60F9-2934-7332-53EF62D14E94}" dt="2025-02-16T22:42:23.051" v="34" actId="20577"/>
          <ac:spMkLst>
            <pc:docMk/>
            <pc:sldMk cId="1055817315" sldId="435"/>
            <ac:spMk id="3" creationId="{462A5BCA-F9E0-1596-A2AF-607ACAC15086}"/>
          </ac:spMkLst>
        </pc:spChg>
      </pc:sldChg>
      <pc:sldChg chg="modSp">
        <pc:chgData name="Khan, Waris" userId="S::warisk@vt.edu::df29f1b6-a5fa-4762-b450-a1efc8c9e72c" providerId="AD" clId="Web-{ED16B833-60F9-2934-7332-53EF62D14E94}" dt="2025-02-16T22:06:01.856" v="1" actId="20577"/>
        <pc:sldMkLst>
          <pc:docMk/>
          <pc:sldMk cId="2284811042" sldId="440"/>
        </pc:sldMkLst>
        <pc:spChg chg="mod">
          <ac:chgData name="Khan, Waris" userId="S::warisk@vt.edu::df29f1b6-a5fa-4762-b450-a1efc8c9e72c" providerId="AD" clId="Web-{ED16B833-60F9-2934-7332-53EF62D14E94}" dt="2025-02-16T22:06:01.856" v="1" actId="20577"/>
          <ac:spMkLst>
            <pc:docMk/>
            <pc:sldMk cId="2284811042" sldId="440"/>
            <ac:spMk id="2" creationId="{E05E73E7-33F8-5456-9B54-587A31D17579}"/>
          </ac:spMkLst>
        </pc:spChg>
      </pc:sldChg>
    </pc:docChg>
  </pc:docChgLst>
  <pc:docChgLst>
    <pc:chgData name="Khan, Waris" userId="S::warisk@vt.edu::df29f1b6-a5fa-4762-b450-a1efc8c9e72c" providerId="AD" clId="Web-{0E3D2DDF-AEA6-9D2B-6C7F-784DBA5F91FD}"/>
    <pc:docChg chg="modSld">
      <pc:chgData name="Khan, Waris" userId="S::warisk@vt.edu::df29f1b6-a5fa-4762-b450-a1efc8c9e72c" providerId="AD" clId="Web-{0E3D2DDF-AEA6-9D2B-6C7F-784DBA5F91FD}" dt="2025-02-16T17:48:07.971" v="62" actId="20577"/>
      <pc:docMkLst>
        <pc:docMk/>
      </pc:docMkLst>
      <pc:sldChg chg="modSp">
        <pc:chgData name="Khan, Waris" userId="S::warisk@vt.edu::df29f1b6-a5fa-4762-b450-a1efc8c9e72c" providerId="AD" clId="Web-{0E3D2DDF-AEA6-9D2B-6C7F-784DBA5F91FD}" dt="2025-02-16T17:48:07.971" v="62" actId="20577"/>
        <pc:sldMkLst>
          <pc:docMk/>
          <pc:sldMk cId="79595900" sldId="423"/>
        </pc:sldMkLst>
      </pc:sldChg>
      <pc:sldChg chg="modSp">
        <pc:chgData name="Khan, Waris" userId="S::warisk@vt.edu::df29f1b6-a5fa-4762-b450-a1efc8c9e72c" providerId="AD" clId="Web-{0E3D2DDF-AEA6-9D2B-6C7F-784DBA5F91FD}" dt="2025-02-16T17:42:07.007" v="33" actId="20577"/>
        <pc:sldMkLst>
          <pc:docMk/>
          <pc:sldMk cId="3574558573" sldId="426"/>
        </pc:sldMkLst>
      </pc:sldChg>
    </pc:docChg>
  </pc:docChgLst>
  <pc:docChgLst>
    <pc:chgData name="Khan, Waris" userId="S::warisk@vt.edu::df29f1b6-a5fa-4762-b450-a1efc8c9e72c" providerId="AD" clId="Web-{CDDD9586-23D1-B1F8-5143-D259D99D0DA3}"/>
    <pc:docChg chg="modSld">
      <pc:chgData name="Khan, Waris" userId="S::warisk@vt.edu::df29f1b6-a5fa-4762-b450-a1efc8c9e72c" providerId="AD" clId="Web-{CDDD9586-23D1-B1F8-5143-D259D99D0DA3}" dt="2025-02-16T21:43:09.846" v="7" actId="20577"/>
      <pc:docMkLst>
        <pc:docMk/>
      </pc:docMkLst>
      <pc:sldChg chg="modSp">
        <pc:chgData name="Khan, Waris" userId="S::warisk@vt.edu::df29f1b6-a5fa-4762-b450-a1efc8c9e72c" providerId="AD" clId="Web-{CDDD9586-23D1-B1F8-5143-D259D99D0DA3}" dt="2025-02-16T21:43:09.846" v="7" actId="20577"/>
        <pc:sldMkLst>
          <pc:docMk/>
          <pc:sldMk cId="79595900" sldId="423"/>
        </pc:sldMkLst>
      </pc:sldChg>
      <pc:sldChg chg="modSp">
        <pc:chgData name="Khan, Waris" userId="S::warisk@vt.edu::df29f1b6-a5fa-4762-b450-a1efc8c9e72c" providerId="AD" clId="Web-{CDDD9586-23D1-B1F8-5143-D259D99D0DA3}" dt="2025-02-16T21:13:15.420" v="1" actId="1076"/>
        <pc:sldMkLst>
          <pc:docMk/>
          <pc:sldMk cId="1399822978" sldId="425"/>
        </pc:sldMkLst>
        <pc:picChg chg="mod">
          <ac:chgData name="Khan, Waris" userId="S::warisk@vt.edu::df29f1b6-a5fa-4762-b450-a1efc8c9e72c" providerId="AD" clId="Web-{CDDD9586-23D1-B1F8-5143-D259D99D0DA3}" dt="2025-02-16T21:13:15.420" v="1" actId="1076"/>
          <ac:picMkLst>
            <pc:docMk/>
            <pc:sldMk cId="1399822978" sldId="425"/>
            <ac:picMk id="6" creationId="{4BFC27D5-FB5C-4E0C-AF21-F9675E3F7D9F}"/>
          </ac:picMkLst>
        </pc:picChg>
      </pc:sldChg>
      <pc:sldChg chg="modSp">
        <pc:chgData name="Khan, Waris" userId="S::warisk@vt.edu::df29f1b6-a5fa-4762-b450-a1efc8c9e72c" providerId="AD" clId="Web-{CDDD9586-23D1-B1F8-5143-D259D99D0DA3}" dt="2025-02-16T21:41:57.812" v="3" actId="1076"/>
        <pc:sldMkLst>
          <pc:docMk/>
          <pc:sldMk cId="49373780" sldId="429"/>
        </pc:sldMkLst>
        <pc:picChg chg="mod">
          <ac:chgData name="Khan, Waris" userId="S::warisk@vt.edu::df29f1b6-a5fa-4762-b450-a1efc8c9e72c" providerId="AD" clId="Web-{CDDD9586-23D1-B1F8-5143-D259D99D0DA3}" dt="2025-02-16T21:41:57.812" v="3" actId="1076"/>
          <ac:picMkLst>
            <pc:docMk/>
            <pc:sldMk cId="49373780" sldId="429"/>
            <ac:picMk id="6" creationId="{C421FC98-8357-8074-C08E-258E348FAF0C}"/>
          </ac:picMkLst>
        </pc:picChg>
      </pc:sldChg>
    </pc:docChg>
  </pc:docChgLst>
  <pc:docChgLst>
    <pc:chgData name="Taylor, Jack" userId="9571fb8d-eb65-498b-b082-9d6887adc86e" providerId="ADAL" clId="{7AA15822-2A3C-416E-9576-1758D6EBB79D}"/>
    <pc:docChg chg="undo custSel addSld delSld modSld delSection">
      <pc:chgData name="Taylor, Jack" userId="9571fb8d-eb65-498b-b082-9d6887adc86e" providerId="ADAL" clId="{7AA15822-2A3C-416E-9576-1758D6EBB79D}" dt="2025-02-17T18:15:54.528" v="3676" actId="18676"/>
      <pc:docMkLst>
        <pc:docMk/>
      </pc:docMkLst>
      <pc:sldChg chg="addSp delSp modAnim">
        <pc:chgData name="Taylor, Jack" userId="9571fb8d-eb65-498b-b082-9d6887adc86e" providerId="ADAL" clId="{7AA15822-2A3C-416E-9576-1758D6EBB79D}" dt="2025-02-17T14:42:54.458" v="19"/>
        <pc:sldMkLst>
          <pc:docMk/>
          <pc:sldMk cId="3333294273" sldId="424"/>
        </pc:sldMkLst>
      </pc:sldChg>
      <pc:sldChg chg="addSp delSp modSp modAnim">
        <pc:chgData name="Taylor, Jack" userId="9571fb8d-eb65-498b-b082-9d6887adc86e" providerId="ADAL" clId="{7AA15822-2A3C-416E-9576-1758D6EBB79D}" dt="2025-02-17T18:12:48.644" v="3440" actId="1076"/>
        <pc:sldMkLst>
          <pc:docMk/>
          <pc:sldMk cId="1399822978" sldId="425"/>
        </pc:sldMkLst>
        <pc:spChg chg="mod">
          <ac:chgData name="Taylor, Jack" userId="9571fb8d-eb65-498b-b082-9d6887adc86e" providerId="ADAL" clId="{7AA15822-2A3C-416E-9576-1758D6EBB79D}" dt="2025-02-17T15:45:03.725" v="1463" actId="20577"/>
          <ac:spMkLst>
            <pc:docMk/>
            <pc:sldMk cId="1399822978" sldId="425"/>
            <ac:spMk id="2" creationId="{6066023B-4E17-59C7-363C-107EF2BCB487}"/>
          </ac:spMkLst>
        </pc:spChg>
        <pc:spChg chg="add mod">
          <ac:chgData name="Taylor, Jack" userId="9571fb8d-eb65-498b-b082-9d6887adc86e" providerId="ADAL" clId="{7AA15822-2A3C-416E-9576-1758D6EBB79D}" dt="2025-02-17T18:12:33.276" v="3438" actId="1076"/>
          <ac:spMkLst>
            <pc:docMk/>
            <pc:sldMk cId="1399822978" sldId="425"/>
            <ac:spMk id="7" creationId="{AAF2037F-909D-44F9-AB2D-26F3914EDC15}"/>
          </ac:spMkLst>
        </pc:spChg>
        <pc:spChg chg="mod">
          <ac:chgData name="Taylor, Jack" userId="9571fb8d-eb65-498b-b082-9d6887adc86e" providerId="ADAL" clId="{7AA15822-2A3C-416E-9576-1758D6EBB79D}" dt="2025-02-17T18:12:40.028" v="3439" actId="1076"/>
          <ac:spMkLst>
            <pc:docMk/>
            <pc:sldMk cId="1399822978" sldId="425"/>
            <ac:spMk id="8" creationId="{F1DD0D32-5E7C-40FD-9A0A-BFD921C2A4AA}"/>
          </ac:spMkLst>
        </pc:spChg>
        <pc:spChg chg="add mod">
          <ac:chgData name="Taylor, Jack" userId="9571fb8d-eb65-498b-b082-9d6887adc86e" providerId="ADAL" clId="{7AA15822-2A3C-416E-9576-1758D6EBB79D}" dt="2025-02-17T18:12:48.644" v="3440" actId="1076"/>
          <ac:spMkLst>
            <pc:docMk/>
            <pc:sldMk cId="1399822978" sldId="425"/>
            <ac:spMk id="9" creationId="{F79F32B7-1F99-471C-95C5-BBADE9129250}"/>
          </ac:spMkLst>
        </pc:spChg>
        <pc:picChg chg="mod">
          <ac:chgData name="Taylor, Jack" userId="9571fb8d-eb65-498b-b082-9d6887adc86e" providerId="ADAL" clId="{7AA15822-2A3C-416E-9576-1758D6EBB79D}" dt="2025-02-17T15:44:05.517" v="1439" actId="1076"/>
          <ac:picMkLst>
            <pc:docMk/>
            <pc:sldMk cId="1399822978" sldId="425"/>
            <ac:picMk id="6" creationId="{4BFC27D5-FB5C-4E0C-AF21-F9675E3F7D9F}"/>
          </ac:picMkLst>
        </pc:picChg>
      </pc:sldChg>
      <pc:sldChg chg="modSp">
        <pc:chgData name="Taylor, Jack" userId="9571fb8d-eb65-498b-b082-9d6887adc86e" providerId="ADAL" clId="{7AA15822-2A3C-416E-9576-1758D6EBB79D}" dt="2025-02-17T14:32:04.227" v="16" actId="20577"/>
        <pc:sldMkLst>
          <pc:docMk/>
          <pc:sldMk cId="2868403422" sldId="427"/>
        </pc:sldMkLst>
      </pc:sldChg>
      <pc:sldChg chg="addSp delSp modSp delAnim modAnim">
        <pc:chgData name="Taylor, Jack" userId="9571fb8d-eb65-498b-b082-9d6887adc86e" providerId="ADAL" clId="{7AA15822-2A3C-416E-9576-1758D6EBB79D}" dt="2025-02-17T15:09:50.215" v="277"/>
        <pc:sldMkLst>
          <pc:docMk/>
          <pc:sldMk cId="2235145716" sldId="428"/>
        </pc:sldMkLst>
        <pc:spChg chg="add mod">
          <ac:chgData name="Taylor, Jack" userId="9571fb8d-eb65-498b-b082-9d6887adc86e" providerId="ADAL" clId="{7AA15822-2A3C-416E-9576-1758D6EBB79D}" dt="2025-02-17T15:02:37.475" v="67" actId="208"/>
          <ac:spMkLst>
            <pc:docMk/>
            <pc:sldMk cId="2235145716" sldId="428"/>
            <ac:spMk id="8" creationId="{16B4886A-5F7B-41BD-B8C2-9AB1D3625165}"/>
          </ac:spMkLst>
        </pc:spChg>
        <pc:spChg chg="add mod">
          <ac:chgData name="Taylor, Jack" userId="9571fb8d-eb65-498b-b082-9d6887adc86e" providerId="ADAL" clId="{7AA15822-2A3C-416E-9576-1758D6EBB79D}" dt="2025-02-17T15:03:33.318" v="85" actId="1076"/>
          <ac:spMkLst>
            <pc:docMk/>
            <pc:sldMk cId="2235145716" sldId="428"/>
            <ac:spMk id="10" creationId="{135BC2FE-F7BB-4D99-8C47-C64F84F38137}"/>
          </ac:spMkLst>
        </pc:spChg>
        <pc:spChg chg="add mod">
          <ac:chgData name="Taylor, Jack" userId="9571fb8d-eb65-498b-b082-9d6887adc86e" providerId="ADAL" clId="{7AA15822-2A3C-416E-9576-1758D6EBB79D}" dt="2025-02-17T15:04:10.490" v="92" actId="14100"/>
          <ac:spMkLst>
            <pc:docMk/>
            <pc:sldMk cId="2235145716" sldId="428"/>
            <ac:spMk id="11" creationId="{607EF719-6117-4889-8FC1-AC10630A2923}"/>
          </ac:spMkLst>
        </pc:spChg>
        <pc:spChg chg="add mod">
          <ac:chgData name="Taylor, Jack" userId="9571fb8d-eb65-498b-b082-9d6887adc86e" providerId="ADAL" clId="{7AA15822-2A3C-416E-9576-1758D6EBB79D}" dt="2025-02-17T15:04:29.456" v="111" actId="20577"/>
          <ac:spMkLst>
            <pc:docMk/>
            <pc:sldMk cId="2235145716" sldId="428"/>
            <ac:spMk id="12" creationId="{8A897D80-CA73-4079-B5B0-0F31B73CED1A}"/>
          </ac:spMkLst>
        </pc:spChg>
        <pc:spChg chg="add mod">
          <ac:chgData name="Taylor, Jack" userId="9571fb8d-eb65-498b-b082-9d6887adc86e" providerId="ADAL" clId="{7AA15822-2A3C-416E-9576-1758D6EBB79D}" dt="2025-02-17T15:05:10.089" v="151" actId="1076"/>
          <ac:spMkLst>
            <pc:docMk/>
            <pc:sldMk cId="2235145716" sldId="428"/>
            <ac:spMk id="13" creationId="{BEE8B98F-B153-4F7D-8CCC-BB2A013AAFA9}"/>
          </ac:spMkLst>
        </pc:spChg>
        <pc:spChg chg="add mod">
          <ac:chgData name="Taylor, Jack" userId="9571fb8d-eb65-498b-b082-9d6887adc86e" providerId="ADAL" clId="{7AA15822-2A3C-416E-9576-1758D6EBB79D}" dt="2025-02-17T15:05:56.076" v="160" actId="14100"/>
          <ac:spMkLst>
            <pc:docMk/>
            <pc:sldMk cId="2235145716" sldId="428"/>
            <ac:spMk id="14" creationId="{3CFE0FFF-E2CA-4EC6-8939-7332D25132D9}"/>
          </ac:spMkLst>
        </pc:spChg>
        <pc:spChg chg="add mod">
          <ac:chgData name="Taylor, Jack" userId="9571fb8d-eb65-498b-b082-9d6887adc86e" providerId="ADAL" clId="{7AA15822-2A3C-416E-9576-1758D6EBB79D}" dt="2025-02-17T15:06:31.559" v="168" actId="208"/>
          <ac:spMkLst>
            <pc:docMk/>
            <pc:sldMk cId="2235145716" sldId="428"/>
            <ac:spMk id="15" creationId="{53EA3FE2-234B-4BC8-9E53-B42F0FE11CC0}"/>
          </ac:spMkLst>
        </pc:spChg>
        <pc:spChg chg="add mod">
          <ac:chgData name="Taylor, Jack" userId="9571fb8d-eb65-498b-b082-9d6887adc86e" providerId="ADAL" clId="{7AA15822-2A3C-416E-9576-1758D6EBB79D}" dt="2025-02-17T15:07:14.657" v="229" actId="1037"/>
          <ac:spMkLst>
            <pc:docMk/>
            <pc:sldMk cId="2235145716" sldId="428"/>
            <ac:spMk id="16" creationId="{F250D890-AE75-49D5-BC9E-B21B8742CE92}"/>
          </ac:spMkLst>
        </pc:spChg>
        <pc:spChg chg="add mod">
          <ac:chgData name="Taylor, Jack" userId="9571fb8d-eb65-498b-b082-9d6887adc86e" providerId="ADAL" clId="{7AA15822-2A3C-416E-9576-1758D6EBB79D}" dt="2025-02-17T15:07:56.797" v="243" actId="208"/>
          <ac:spMkLst>
            <pc:docMk/>
            <pc:sldMk cId="2235145716" sldId="428"/>
            <ac:spMk id="17" creationId="{38B73081-0CB6-4DA9-8D96-8863698DFDA3}"/>
          </ac:spMkLst>
        </pc:spChg>
        <pc:spChg chg="add mod">
          <ac:chgData name="Taylor, Jack" userId="9571fb8d-eb65-498b-b082-9d6887adc86e" providerId="ADAL" clId="{7AA15822-2A3C-416E-9576-1758D6EBB79D}" dt="2025-02-17T15:08:21.654" v="251" actId="208"/>
          <ac:spMkLst>
            <pc:docMk/>
            <pc:sldMk cId="2235145716" sldId="428"/>
            <ac:spMk id="18" creationId="{A7CEF246-B1B2-4ED0-BCA9-E85927196536}"/>
          </ac:spMkLst>
        </pc:spChg>
        <pc:spChg chg="add mod">
          <ac:chgData name="Taylor, Jack" userId="9571fb8d-eb65-498b-b082-9d6887adc86e" providerId="ADAL" clId="{7AA15822-2A3C-416E-9576-1758D6EBB79D}" dt="2025-02-17T15:08:41.316" v="266" actId="208"/>
          <ac:spMkLst>
            <pc:docMk/>
            <pc:sldMk cId="2235145716" sldId="428"/>
            <ac:spMk id="19" creationId="{EE414E0B-F3A9-4F0A-B2C3-25C24816C3B3}"/>
          </ac:spMkLst>
        </pc:spChg>
        <pc:spChg chg="add mod">
          <ac:chgData name="Taylor, Jack" userId="9571fb8d-eb65-498b-b082-9d6887adc86e" providerId="ADAL" clId="{7AA15822-2A3C-416E-9576-1758D6EBB79D}" dt="2025-02-17T15:08:59.630" v="271" actId="208"/>
          <ac:spMkLst>
            <pc:docMk/>
            <pc:sldMk cId="2235145716" sldId="428"/>
            <ac:spMk id="20" creationId="{BF54B8F4-F5BE-40A5-918B-E94EAC3FB65B}"/>
          </ac:spMkLst>
        </pc:spChg>
        <pc:picChg chg="mod topLvl">
          <ac:chgData name="Taylor, Jack" userId="9571fb8d-eb65-498b-b082-9d6887adc86e" providerId="ADAL" clId="{7AA15822-2A3C-416E-9576-1758D6EBB79D}" dt="2025-02-17T15:08:13.402" v="248" actId="1076"/>
          <ac:picMkLst>
            <pc:docMk/>
            <pc:sldMk cId="2235145716" sldId="428"/>
            <ac:picMk id="6" creationId="{A9F99926-E82F-4B82-93CD-4B00B73DE974}"/>
          </ac:picMkLst>
        </pc:picChg>
      </pc:sldChg>
      <pc:sldChg chg="modSp">
        <pc:chgData name="Taylor, Jack" userId="9571fb8d-eb65-498b-b082-9d6887adc86e" providerId="ADAL" clId="{7AA15822-2A3C-416E-9576-1758D6EBB79D}" dt="2025-02-17T18:13:05.572" v="3441" actId="732"/>
        <pc:sldMkLst>
          <pc:docMk/>
          <pc:sldMk cId="1743864363" sldId="430"/>
        </pc:sldMkLst>
        <pc:picChg chg="mod modCrop">
          <ac:chgData name="Taylor, Jack" userId="9571fb8d-eb65-498b-b082-9d6887adc86e" providerId="ADAL" clId="{7AA15822-2A3C-416E-9576-1758D6EBB79D}" dt="2025-02-17T18:13:05.572" v="3441" actId="732"/>
          <ac:picMkLst>
            <pc:docMk/>
            <pc:sldMk cId="1743864363" sldId="430"/>
            <ac:picMk id="6" creationId="{1B9C6700-6230-3C71-94CA-EC21B7E552D2}"/>
          </ac:picMkLst>
        </pc:picChg>
      </pc:sldChg>
      <pc:sldChg chg="addSp delSp modSp">
        <pc:chgData name="Taylor, Jack" userId="9571fb8d-eb65-498b-b082-9d6887adc86e" providerId="ADAL" clId="{7AA15822-2A3C-416E-9576-1758D6EBB79D}" dt="2025-02-17T18:15:42.704" v="3675" actId="1076"/>
        <pc:sldMkLst>
          <pc:docMk/>
          <pc:sldMk cId="597841580" sldId="431"/>
        </pc:sldMkLst>
        <pc:spChg chg="mod">
          <ac:chgData name="Taylor, Jack" userId="9571fb8d-eb65-498b-b082-9d6887adc86e" providerId="ADAL" clId="{7AA15822-2A3C-416E-9576-1758D6EBB79D}" dt="2025-02-17T15:45:13.598" v="1480" actId="20577"/>
          <ac:spMkLst>
            <pc:docMk/>
            <pc:sldMk cId="597841580" sldId="431"/>
            <ac:spMk id="2" creationId="{95D38B0C-D27E-2E3F-1A05-E07760DB0D1B}"/>
          </ac:spMkLst>
        </pc:spChg>
        <pc:spChg chg="add mod">
          <ac:chgData name="Taylor, Jack" userId="9571fb8d-eb65-498b-b082-9d6887adc86e" providerId="ADAL" clId="{7AA15822-2A3C-416E-9576-1758D6EBB79D}" dt="2025-02-17T18:15:42.704" v="3675" actId="1076"/>
          <ac:spMkLst>
            <pc:docMk/>
            <pc:sldMk cId="597841580" sldId="431"/>
            <ac:spMk id="7" creationId="{7E2F1C3B-1DC0-4246-80AE-342ACD0C2487}"/>
          </ac:spMkLst>
        </pc:spChg>
      </pc:sldChg>
      <pc:sldChg chg="addSp modSp">
        <pc:chgData name="Taylor, Jack" userId="9571fb8d-eb65-498b-b082-9d6887adc86e" providerId="ADAL" clId="{7AA15822-2A3C-416E-9576-1758D6EBB79D}" dt="2025-02-17T18:11:38.185" v="3437" actId="1076"/>
        <pc:sldMkLst>
          <pc:docMk/>
          <pc:sldMk cId="2284811042" sldId="440"/>
        </pc:sldMkLst>
        <pc:spChg chg="mod">
          <ac:chgData name="Taylor, Jack" userId="9571fb8d-eb65-498b-b082-9d6887adc86e" providerId="ADAL" clId="{7AA15822-2A3C-416E-9576-1758D6EBB79D}" dt="2025-02-17T17:59:42.962" v="3150" actId="20577"/>
          <ac:spMkLst>
            <pc:docMk/>
            <pc:sldMk cId="2284811042" sldId="440"/>
            <ac:spMk id="3" creationId="{5D357EBE-11F0-3268-332C-A9A129275397}"/>
          </ac:spMkLst>
        </pc:spChg>
        <pc:spChg chg="add mod">
          <ac:chgData name="Taylor, Jack" userId="9571fb8d-eb65-498b-b082-9d6887adc86e" providerId="ADAL" clId="{7AA15822-2A3C-416E-9576-1758D6EBB79D}" dt="2025-02-17T18:09:51.051" v="3378" actId="1076"/>
          <ac:spMkLst>
            <pc:docMk/>
            <pc:sldMk cId="2284811042" sldId="440"/>
            <ac:spMk id="6" creationId="{A966A1EC-50E4-48BB-9FD4-CBCEA58A04DC}"/>
          </ac:spMkLst>
        </pc:spChg>
        <pc:spChg chg="add mod">
          <ac:chgData name="Taylor, Jack" userId="9571fb8d-eb65-498b-b082-9d6887adc86e" providerId="ADAL" clId="{7AA15822-2A3C-416E-9576-1758D6EBB79D}" dt="2025-02-17T18:11:38.185" v="3437" actId="1076"/>
          <ac:spMkLst>
            <pc:docMk/>
            <pc:sldMk cId="2284811042" sldId="440"/>
            <ac:spMk id="7" creationId="{F57AF83C-415E-4F05-B1BB-7D6CE8D7D0EF}"/>
          </ac:spMkLst>
        </pc:spChg>
        <pc:picChg chg="add mod">
          <ac:chgData name="Taylor, Jack" userId="9571fb8d-eb65-498b-b082-9d6887adc86e" providerId="ADAL" clId="{7AA15822-2A3C-416E-9576-1758D6EBB79D}" dt="2025-02-17T17:58:40.525" v="3023" actId="1076"/>
          <ac:picMkLst>
            <pc:docMk/>
            <pc:sldMk cId="2284811042" sldId="440"/>
            <ac:picMk id="5" creationId="{FCE87DBB-7867-4361-AA26-7621ABC6B06E}"/>
          </ac:picMkLst>
        </pc:picChg>
      </pc:sldChg>
      <pc:sldChg chg="addSp modSp add">
        <pc:chgData name="Taylor, Jack" userId="9571fb8d-eb65-498b-b082-9d6887adc86e" providerId="ADAL" clId="{7AA15822-2A3C-416E-9576-1758D6EBB79D}" dt="2025-02-17T15:24:00.224" v="870" actId="1582"/>
        <pc:sldMkLst>
          <pc:docMk/>
          <pc:sldMk cId="2262175981" sldId="445"/>
        </pc:sldMkLst>
        <pc:spChg chg="mod">
          <ac:chgData name="Taylor, Jack" userId="9571fb8d-eb65-498b-b082-9d6887adc86e" providerId="ADAL" clId="{7AA15822-2A3C-416E-9576-1758D6EBB79D}" dt="2025-02-17T15:21:33.318" v="709" actId="20577"/>
          <ac:spMkLst>
            <pc:docMk/>
            <pc:sldMk cId="2262175981" sldId="445"/>
            <ac:spMk id="2" creationId="{9403841F-8ECB-02FD-63B7-9B2FDBD08786}"/>
          </ac:spMkLst>
        </pc:spChg>
        <pc:spChg chg="mod">
          <ac:chgData name="Taylor, Jack" userId="9571fb8d-eb65-498b-b082-9d6887adc86e" providerId="ADAL" clId="{7AA15822-2A3C-416E-9576-1758D6EBB79D}" dt="2025-02-17T15:17:41.542" v="523" actId="313"/>
          <ac:spMkLst>
            <pc:docMk/>
            <pc:sldMk cId="2262175981" sldId="445"/>
            <ac:spMk id="3" creationId="{CB008EAD-543A-A419-2F1D-3BA6080F3A37}"/>
          </ac:spMkLst>
        </pc:spChg>
        <pc:spChg chg="add mod">
          <ac:chgData name="Taylor, Jack" userId="9571fb8d-eb65-498b-b082-9d6887adc86e" providerId="ADAL" clId="{7AA15822-2A3C-416E-9576-1758D6EBB79D}" dt="2025-02-17T15:19:37.747" v="544" actId="208"/>
          <ac:spMkLst>
            <pc:docMk/>
            <pc:sldMk cId="2262175981" sldId="445"/>
            <ac:spMk id="9" creationId="{6533A8E6-EC96-4EC4-A09B-6B311D5EBA64}"/>
          </ac:spMkLst>
        </pc:spChg>
        <pc:spChg chg="add mod">
          <ac:chgData name="Taylor, Jack" userId="9571fb8d-eb65-498b-b082-9d6887adc86e" providerId="ADAL" clId="{7AA15822-2A3C-416E-9576-1758D6EBB79D}" dt="2025-02-17T15:20:20.667" v="682" actId="122"/>
          <ac:spMkLst>
            <pc:docMk/>
            <pc:sldMk cId="2262175981" sldId="445"/>
            <ac:spMk id="10" creationId="{BD393615-794C-46C1-9925-B82D27D28E6C}"/>
          </ac:spMkLst>
        </pc:spChg>
        <pc:spChg chg="add mod">
          <ac:chgData name="Taylor, Jack" userId="9571fb8d-eb65-498b-b082-9d6887adc86e" providerId="ADAL" clId="{7AA15822-2A3C-416E-9576-1758D6EBB79D}" dt="2025-02-17T15:20:39.863" v="689" actId="14100"/>
          <ac:spMkLst>
            <pc:docMk/>
            <pc:sldMk cId="2262175981" sldId="445"/>
            <ac:spMk id="11" creationId="{7D79091E-CB00-4381-AB6E-CD983345D366}"/>
          </ac:spMkLst>
        </pc:spChg>
        <pc:spChg chg="add mod">
          <ac:chgData name="Taylor, Jack" userId="9571fb8d-eb65-498b-b082-9d6887adc86e" providerId="ADAL" clId="{7AA15822-2A3C-416E-9576-1758D6EBB79D}" dt="2025-02-17T15:20:55.349" v="705" actId="20577"/>
          <ac:spMkLst>
            <pc:docMk/>
            <pc:sldMk cId="2262175981" sldId="445"/>
            <ac:spMk id="12" creationId="{A05ABE67-BEED-4F3D-A4A6-1683583B5CEC}"/>
          </ac:spMkLst>
        </pc:spChg>
        <pc:spChg chg="add mod">
          <ac:chgData name="Taylor, Jack" userId="9571fb8d-eb65-498b-b082-9d6887adc86e" providerId="ADAL" clId="{7AA15822-2A3C-416E-9576-1758D6EBB79D}" dt="2025-02-17T15:22:00.342" v="749" actId="1076"/>
          <ac:spMkLst>
            <pc:docMk/>
            <pc:sldMk cId="2262175981" sldId="445"/>
            <ac:spMk id="13" creationId="{F6962B95-1E61-46D9-A658-DCCBA79C4BD1}"/>
          </ac:spMkLst>
        </pc:spChg>
        <pc:spChg chg="add mod">
          <ac:chgData name="Taylor, Jack" userId="9571fb8d-eb65-498b-b082-9d6887adc86e" providerId="ADAL" clId="{7AA15822-2A3C-416E-9576-1758D6EBB79D}" dt="2025-02-17T15:22:16.390" v="776" actId="20577"/>
          <ac:spMkLst>
            <pc:docMk/>
            <pc:sldMk cId="2262175981" sldId="445"/>
            <ac:spMk id="14" creationId="{F57FC200-C782-419B-9A91-6DB90041BC99}"/>
          </ac:spMkLst>
        </pc:spChg>
        <pc:spChg chg="add mod">
          <ac:chgData name="Taylor, Jack" userId="9571fb8d-eb65-498b-b082-9d6887adc86e" providerId="ADAL" clId="{7AA15822-2A3C-416E-9576-1758D6EBB79D}" dt="2025-02-17T15:22:51.832" v="819" actId="1076"/>
          <ac:spMkLst>
            <pc:docMk/>
            <pc:sldMk cId="2262175981" sldId="445"/>
            <ac:spMk id="15" creationId="{3B14F264-FA99-4C3D-A2EA-498517C5B6E7}"/>
          </ac:spMkLst>
        </pc:spChg>
        <pc:spChg chg="add mod">
          <ac:chgData name="Taylor, Jack" userId="9571fb8d-eb65-498b-b082-9d6887adc86e" providerId="ADAL" clId="{7AA15822-2A3C-416E-9576-1758D6EBB79D}" dt="2025-02-17T15:23:13.729" v="862" actId="14100"/>
          <ac:spMkLst>
            <pc:docMk/>
            <pc:sldMk cId="2262175981" sldId="445"/>
            <ac:spMk id="16" creationId="{E91D84E1-F9B9-4CDC-BE1B-9720EBDBDC59}"/>
          </ac:spMkLst>
        </pc:spChg>
        <pc:picChg chg="add mod">
          <ac:chgData name="Taylor, Jack" userId="9571fb8d-eb65-498b-b082-9d6887adc86e" providerId="ADAL" clId="{7AA15822-2A3C-416E-9576-1758D6EBB79D}" dt="2025-02-17T15:18:31.606" v="535" actId="14100"/>
          <ac:picMkLst>
            <pc:docMk/>
            <pc:sldMk cId="2262175981" sldId="445"/>
            <ac:picMk id="5" creationId="{F6FC938C-B1E5-4431-A18C-176082ACB446}"/>
          </ac:picMkLst>
        </pc:picChg>
        <pc:picChg chg="add mod modCrop">
          <ac:chgData name="Taylor, Jack" userId="9571fb8d-eb65-498b-b082-9d6887adc86e" providerId="ADAL" clId="{7AA15822-2A3C-416E-9576-1758D6EBB79D}" dt="2025-02-17T15:20:42.506" v="690" actId="1076"/>
          <ac:picMkLst>
            <pc:docMk/>
            <pc:sldMk cId="2262175981" sldId="445"/>
            <ac:picMk id="6" creationId="{B0BB4390-C0D5-4C97-9643-1AE88B1598A1}"/>
          </ac:picMkLst>
        </pc:picChg>
        <pc:picChg chg="add mod">
          <ac:chgData name="Taylor, Jack" userId="9571fb8d-eb65-498b-b082-9d6887adc86e" providerId="ADAL" clId="{7AA15822-2A3C-416E-9576-1758D6EBB79D}" dt="2025-02-17T15:21:52.764" v="727" actId="1035"/>
          <ac:picMkLst>
            <pc:docMk/>
            <pc:sldMk cId="2262175981" sldId="445"/>
            <ac:picMk id="7" creationId="{96FC6F8F-6391-47F8-911F-47FAF63593A2}"/>
          </ac:picMkLst>
        </pc:picChg>
        <pc:picChg chg="add mod modCrop">
          <ac:chgData name="Taylor, Jack" userId="9571fb8d-eb65-498b-b082-9d6887adc86e" providerId="ADAL" clId="{7AA15822-2A3C-416E-9576-1758D6EBB79D}" dt="2025-02-17T15:22:37.557" v="781" actId="1076"/>
          <ac:picMkLst>
            <pc:docMk/>
            <pc:sldMk cId="2262175981" sldId="445"/>
            <ac:picMk id="8" creationId="{64F5AEEF-0AF6-4049-93D7-14074BAC3A44}"/>
          </ac:picMkLst>
        </pc:picChg>
        <pc:cxnChg chg="add mod">
          <ac:chgData name="Taylor, Jack" userId="9571fb8d-eb65-498b-b082-9d6887adc86e" providerId="ADAL" clId="{7AA15822-2A3C-416E-9576-1758D6EBB79D}" dt="2025-02-17T15:24:00.224" v="870" actId="1582"/>
          <ac:cxnSpMkLst>
            <pc:docMk/>
            <pc:sldMk cId="2262175981" sldId="445"/>
            <ac:cxnSpMk id="18" creationId="{13070B56-2CC4-41F9-933D-4A78E025BC26}"/>
          </ac:cxnSpMkLst>
        </pc:cxnChg>
      </pc:sldChg>
      <pc:sldChg chg="addSp delSp modSp add">
        <pc:chgData name="Taylor, Jack" userId="9571fb8d-eb65-498b-b082-9d6887adc86e" providerId="ADAL" clId="{7AA15822-2A3C-416E-9576-1758D6EBB79D}" dt="2025-02-17T15:42:32.942" v="1336" actId="1076"/>
        <pc:sldMkLst>
          <pc:docMk/>
          <pc:sldMk cId="839038485" sldId="446"/>
        </pc:sldMkLst>
        <pc:spChg chg="mod">
          <ac:chgData name="Taylor, Jack" userId="9571fb8d-eb65-498b-b082-9d6887adc86e" providerId="ADAL" clId="{7AA15822-2A3C-416E-9576-1758D6EBB79D}" dt="2025-02-17T15:31:07.162" v="994" actId="5793"/>
          <ac:spMkLst>
            <pc:docMk/>
            <pc:sldMk cId="839038485" sldId="446"/>
            <ac:spMk id="3" creationId="{CB008EAD-543A-A419-2F1D-3BA6080F3A37}"/>
          </ac:spMkLst>
        </pc:spChg>
        <pc:spChg chg="add mod">
          <ac:chgData name="Taylor, Jack" userId="9571fb8d-eb65-498b-b082-9d6887adc86e" providerId="ADAL" clId="{7AA15822-2A3C-416E-9576-1758D6EBB79D}" dt="2025-02-17T15:38:16.284" v="1194" actId="1076"/>
          <ac:spMkLst>
            <pc:docMk/>
            <pc:sldMk cId="839038485" sldId="446"/>
            <ac:spMk id="5" creationId="{5013BE23-A001-46B2-A282-8D9A3E3CD7A5}"/>
          </ac:spMkLst>
        </pc:spChg>
        <pc:spChg chg="add mod">
          <ac:chgData name="Taylor, Jack" userId="9571fb8d-eb65-498b-b082-9d6887adc86e" providerId="ADAL" clId="{7AA15822-2A3C-416E-9576-1758D6EBB79D}" dt="2025-02-17T15:36:17.050" v="1117" actId="113"/>
          <ac:spMkLst>
            <pc:docMk/>
            <pc:sldMk cId="839038485" sldId="446"/>
            <ac:spMk id="10" creationId="{D5734C1A-5CB3-45F7-AD5A-5C9EB72B0B72}"/>
          </ac:spMkLst>
        </pc:spChg>
        <pc:spChg chg="add mod">
          <ac:chgData name="Taylor, Jack" userId="9571fb8d-eb65-498b-b082-9d6887adc86e" providerId="ADAL" clId="{7AA15822-2A3C-416E-9576-1758D6EBB79D}" dt="2025-02-17T15:37:56.618" v="1192" actId="20577"/>
          <ac:spMkLst>
            <pc:docMk/>
            <pc:sldMk cId="839038485" sldId="446"/>
            <ac:spMk id="11" creationId="{AC09EE06-F42A-4203-B4E3-CAE58A277E73}"/>
          </ac:spMkLst>
        </pc:spChg>
        <pc:spChg chg="add mod">
          <ac:chgData name="Taylor, Jack" userId="9571fb8d-eb65-498b-b082-9d6887adc86e" providerId="ADAL" clId="{7AA15822-2A3C-416E-9576-1758D6EBB79D}" dt="2025-02-17T15:39:21.450" v="1200" actId="14100"/>
          <ac:spMkLst>
            <pc:docMk/>
            <pc:sldMk cId="839038485" sldId="446"/>
            <ac:spMk id="13" creationId="{0143DE48-945E-45B9-A40F-D03F1FE1FF6C}"/>
          </ac:spMkLst>
        </pc:spChg>
        <pc:spChg chg="add mod">
          <ac:chgData name="Taylor, Jack" userId="9571fb8d-eb65-498b-b082-9d6887adc86e" providerId="ADAL" clId="{7AA15822-2A3C-416E-9576-1758D6EBB79D}" dt="2025-02-17T15:39:43.493" v="1203" actId="1582"/>
          <ac:spMkLst>
            <pc:docMk/>
            <pc:sldMk cId="839038485" sldId="446"/>
            <ac:spMk id="14" creationId="{A8346BF9-DB0D-4320-B242-82E90A671369}"/>
          </ac:spMkLst>
        </pc:spChg>
        <pc:spChg chg="add mod">
          <ac:chgData name="Taylor, Jack" userId="9571fb8d-eb65-498b-b082-9d6887adc86e" providerId="ADAL" clId="{7AA15822-2A3C-416E-9576-1758D6EBB79D}" dt="2025-02-17T15:42:31.276" v="1335" actId="164"/>
          <ac:spMkLst>
            <pc:docMk/>
            <pc:sldMk cId="839038485" sldId="446"/>
            <ac:spMk id="17" creationId="{23B18051-27FC-4C90-8D06-6BD0D8A5F423}"/>
          </ac:spMkLst>
        </pc:spChg>
        <pc:spChg chg="add mod">
          <ac:chgData name="Taylor, Jack" userId="9571fb8d-eb65-498b-b082-9d6887adc86e" providerId="ADAL" clId="{7AA15822-2A3C-416E-9576-1758D6EBB79D}" dt="2025-02-17T15:42:31.276" v="1335" actId="164"/>
          <ac:spMkLst>
            <pc:docMk/>
            <pc:sldMk cId="839038485" sldId="446"/>
            <ac:spMk id="19" creationId="{F85DA6CD-E3A3-47F6-806C-2AAD8AB032F8}"/>
          </ac:spMkLst>
        </pc:spChg>
        <pc:grpChg chg="add mod">
          <ac:chgData name="Taylor, Jack" userId="9571fb8d-eb65-498b-b082-9d6887adc86e" providerId="ADAL" clId="{7AA15822-2A3C-416E-9576-1758D6EBB79D}" dt="2025-02-17T15:42:32.942" v="1336" actId="1076"/>
          <ac:grpSpMkLst>
            <pc:docMk/>
            <pc:sldMk cId="839038485" sldId="446"/>
            <ac:grpSpMk id="20" creationId="{5520D6E5-84AB-437E-85E2-448D61E135D9}"/>
          </ac:grpSpMkLst>
        </pc:grpChg>
        <pc:picChg chg="add mod">
          <ac:chgData name="Taylor, Jack" userId="9571fb8d-eb65-498b-b082-9d6887adc86e" providerId="ADAL" clId="{7AA15822-2A3C-416E-9576-1758D6EBB79D}" dt="2025-02-17T15:33:24.627" v="1008" actId="1076"/>
          <ac:picMkLst>
            <pc:docMk/>
            <pc:sldMk cId="839038485" sldId="446"/>
            <ac:picMk id="6" creationId="{7BC1C0C8-29DA-4977-891D-2851C7FEF9E9}"/>
          </ac:picMkLst>
        </pc:picChg>
        <pc:picChg chg="add mod">
          <ac:chgData name="Taylor, Jack" userId="9571fb8d-eb65-498b-b082-9d6887adc86e" providerId="ADAL" clId="{7AA15822-2A3C-416E-9576-1758D6EBB79D}" dt="2025-02-17T15:37:19.783" v="1123" actId="1076"/>
          <ac:picMkLst>
            <pc:docMk/>
            <pc:sldMk cId="839038485" sldId="446"/>
            <ac:picMk id="7" creationId="{55D25970-1B30-4AEE-83B6-4C00B1743310}"/>
          </ac:picMkLst>
        </pc:picChg>
        <pc:picChg chg="add mod">
          <ac:chgData name="Taylor, Jack" userId="9571fb8d-eb65-498b-b082-9d6887adc86e" providerId="ADAL" clId="{7AA15822-2A3C-416E-9576-1758D6EBB79D}" dt="2025-02-17T15:42:31.276" v="1335" actId="164"/>
          <ac:picMkLst>
            <pc:docMk/>
            <pc:sldMk cId="839038485" sldId="446"/>
            <ac:picMk id="9" creationId="{5B81858B-76BD-4639-B3DD-FCA7128B9EF9}"/>
          </ac:picMkLst>
        </pc:picChg>
        <pc:picChg chg="add mod">
          <ac:chgData name="Taylor, Jack" userId="9571fb8d-eb65-498b-b082-9d6887adc86e" providerId="ADAL" clId="{7AA15822-2A3C-416E-9576-1758D6EBB79D}" dt="2025-02-17T15:42:02.413" v="1328" actId="1076"/>
          <ac:picMkLst>
            <pc:docMk/>
            <pc:sldMk cId="839038485" sldId="446"/>
            <ac:picMk id="18" creationId="{F649ABBB-8AF7-4274-8BFC-9E68C623929C}"/>
          </ac:picMkLst>
        </pc:picChg>
        <pc:cxnChg chg="add mod">
          <ac:chgData name="Taylor, Jack" userId="9571fb8d-eb65-498b-b082-9d6887adc86e" providerId="ADAL" clId="{7AA15822-2A3C-416E-9576-1758D6EBB79D}" dt="2025-02-17T15:40:13.031" v="1235" actId="1582"/>
          <ac:cxnSpMkLst>
            <pc:docMk/>
            <pc:sldMk cId="839038485" sldId="446"/>
            <ac:cxnSpMk id="16" creationId="{34C7DD4A-54B4-4A1A-B5EE-0E1D13077322}"/>
          </ac:cxnSpMkLst>
        </pc:cxnChg>
      </pc:sldChg>
      <pc:sldChg chg="add del">
        <pc:chgData name="Taylor, Jack" userId="9571fb8d-eb65-498b-b082-9d6887adc86e" providerId="ADAL" clId="{7AA15822-2A3C-416E-9576-1758D6EBB79D}" dt="2025-02-17T15:30:42.165" v="986" actId="2696"/>
        <pc:sldMkLst>
          <pc:docMk/>
          <pc:sldMk cId="1377301006" sldId="447"/>
        </pc:sldMkLst>
      </pc:sldChg>
      <pc:sldChg chg="modSp add">
        <pc:chgData name="Taylor, Jack" userId="9571fb8d-eb65-498b-b082-9d6887adc86e" providerId="ADAL" clId="{7AA15822-2A3C-416E-9576-1758D6EBB79D}" dt="2025-02-17T16:40:44.541" v="2458" actId="313"/>
        <pc:sldMkLst>
          <pc:docMk/>
          <pc:sldMk cId="3870322104" sldId="447"/>
        </pc:sldMkLst>
      </pc:sldChg>
      <pc:sldChg chg="add del">
        <pc:chgData name="Taylor, Jack" userId="9571fb8d-eb65-498b-b082-9d6887adc86e" providerId="ADAL" clId="{7AA15822-2A3C-416E-9576-1758D6EBB79D}" dt="2025-02-17T16:26:46.615" v="1739" actId="2696"/>
        <pc:sldMkLst>
          <pc:docMk/>
          <pc:sldMk cId="2986561081" sldId="448"/>
        </pc:sldMkLst>
      </pc:sldChg>
      <pc:sldChg chg="modSp add">
        <pc:chgData name="Taylor, Jack" userId="9571fb8d-eb65-498b-b082-9d6887adc86e" providerId="ADAL" clId="{7AA15822-2A3C-416E-9576-1758D6EBB79D}" dt="2025-02-17T17:56:42.743" v="2854" actId="20577"/>
        <pc:sldMkLst>
          <pc:docMk/>
          <pc:sldMk cId="1077489673" sldId="449"/>
        </pc:sldMkLst>
      </pc:sldChg>
    </pc:docChg>
  </pc:docChgLst>
  <pc:docChgLst>
    <pc:chgData name="Khan, Waris" userId="df29f1b6-a5fa-4762-b450-a1efc8c9e72c" providerId="ADAL" clId="{DFCE7C6B-3831-4544-82B8-BF49A8C8C159}"/>
    <pc:docChg chg="undo redo custSel addSld delSld modSld modSection">
      <pc:chgData name="Khan, Waris" userId="df29f1b6-a5fa-4762-b450-a1efc8c9e72c" providerId="ADAL" clId="{DFCE7C6B-3831-4544-82B8-BF49A8C8C159}" dt="2025-03-06T13:39:23.315" v="2914" actId="20577"/>
      <pc:docMkLst>
        <pc:docMk/>
      </pc:docMkLst>
      <pc:sldChg chg="addSp modSp mod">
        <pc:chgData name="Khan, Waris" userId="df29f1b6-a5fa-4762-b450-a1efc8c9e72c" providerId="ADAL" clId="{DFCE7C6B-3831-4544-82B8-BF49A8C8C159}" dt="2025-02-18T01:15:14.817" v="2205" actId="1076"/>
        <pc:sldMkLst>
          <pc:docMk/>
          <pc:sldMk cId="0" sldId="257"/>
        </pc:sldMkLst>
        <pc:spChg chg="mod">
          <ac:chgData name="Khan, Waris" userId="df29f1b6-a5fa-4762-b450-a1efc8c9e72c" providerId="ADAL" clId="{DFCE7C6B-3831-4544-82B8-BF49A8C8C159}" dt="2025-02-18T01:15:14.817" v="2205" actId="1076"/>
          <ac:spMkLst>
            <pc:docMk/>
            <pc:sldMk cId="0" sldId="257"/>
            <ac:spMk id="3" creationId="{4F11C865-9799-FC34-5CE6-7B533B285EE1}"/>
          </ac:spMkLst>
        </pc:spChg>
        <pc:spChg chg="mod">
          <ac:chgData name="Khan, Waris" userId="df29f1b6-a5fa-4762-b450-a1efc8c9e72c" providerId="ADAL" clId="{DFCE7C6B-3831-4544-82B8-BF49A8C8C159}" dt="2025-02-18T01:14:22.753" v="2200" actId="1076"/>
          <ac:spMkLst>
            <pc:docMk/>
            <pc:sldMk cId="0" sldId="257"/>
            <ac:spMk id="4" creationId="{BB72D32B-8678-ACD6-A2B3-AFBB12028FE8}"/>
          </ac:spMkLst>
        </pc:spChg>
        <pc:spChg chg="add mod">
          <ac:chgData name="Khan, Waris" userId="df29f1b6-a5fa-4762-b450-a1efc8c9e72c" providerId="ADAL" clId="{DFCE7C6B-3831-4544-82B8-BF49A8C8C159}" dt="2025-02-18T01:15:10.097" v="2204" actId="1076"/>
          <ac:spMkLst>
            <pc:docMk/>
            <pc:sldMk cId="0" sldId="257"/>
            <ac:spMk id="5" creationId="{0DF12DC1-DB4B-475A-818E-BF9C2CA03EA8}"/>
          </ac:spMkLst>
        </pc:spChg>
      </pc:sldChg>
      <pc:sldChg chg="del">
        <pc:chgData name="Khan, Waris" userId="df29f1b6-a5fa-4762-b450-a1efc8c9e72c" providerId="ADAL" clId="{DFCE7C6B-3831-4544-82B8-BF49A8C8C159}" dt="2025-02-17T21:10:00.632" v="1726" actId="47"/>
        <pc:sldMkLst>
          <pc:docMk/>
          <pc:sldMk cId="79595900" sldId="423"/>
        </pc:sldMkLst>
      </pc:sldChg>
      <pc:sldChg chg="addSp delSp modSp mod">
        <pc:chgData name="Khan, Waris" userId="df29f1b6-a5fa-4762-b450-a1efc8c9e72c" providerId="ADAL" clId="{DFCE7C6B-3831-4544-82B8-BF49A8C8C159}" dt="2025-02-17T16:53:57.760" v="1426" actId="108"/>
        <pc:sldMkLst>
          <pc:docMk/>
          <pc:sldMk cId="1399822978" sldId="425"/>
        </pc:sldMkLst>
        <pc:spChg chg="add mod">
          <ac:chgData name="Khan, Waris" userId="df29f1b6-a5fa-4762-b450-a1efc8c9e72c" providerId="ADAL" clId="{DFCE7C6B-3831-4544-82B8-BF49A8C8C159}" dt="2025-02-17T16:53:57.760" v="1426" actId="108"/>
          <ac:spMkLst>
            <pc:docMk/>
            <pc:sldMk cId="1399822978" sldId="425"/>
            <ac:spMk id="5" creationId="{D95C4CFB-F220-4DFE-A647-CCEB807248B4}"/>
          </ac:spMkLst>
        </pc:spChg>
        <pc:picChg chg="mod">
          <ac:chgData name="Khan, Waris" userId="df29f1b6-a5fa-4762-b450-a1efc8c9e72c" providerId="ADAL" clId="{DFCE7C6B-3831-4544-82B8-BF49A8C8C159}" dt="2025-02-17T16:39:47.066" v="1380" actId="1076"/>
          <ac:picMkLst>
            <pc:docMk/>
            <pc:sldMk cId="1399822978" sldId="425"/>
            <ac:picMk id="6" creationId="{4BFC27D5-FB5C-4E0C-AF21-F9675E3F7D9F}"/>
          </ac:picMkLst>
        </pc:picChg>
      </pc:sldChg>
      <pc:sldChg chg="delSp modSp mod">
        <pc:chgData name="Khan, Waris" userId="df29f1b6-a5fa-4762-b450-a1efc8c9e72c" providerId="ADAL" clId="{DFCE7C6B-3831-4544-82B8-BF49A8C8C159}" dt="2025-02-17T15:51:37.704" v="1352" actId="1076"/>
        <pc:sldMkLst>
          <pc:docMk/>
          <pc:sldMk cId="2235145716" sldId="428"/>
        </pc:sldMkLst>
        <pc:spChg chg="mod">
          <ac:chgData name="Khan, Waris" userId="df29f1b6-a5fa-4762-b450-a1efc8c9e72c" providerId="ADAL" clId="{DFCE7C6B-3831-4544-82B8-BF49A8C8C159}" dt="2025-02-17T15:51:37.704" v="1352" actId="1076"/>
          <ac:spMkLst>
            <pc:docMk/>
            <pc:sldMk cId="2235145716" sldId="428"/>
            <ac:spMk id="17" creationId="{38B73081-0CB6-4DA9-8D96-8863698DFDA3}"/>
          </ac:spMkLst>
        </pc:spChg>
      </pc:sldChg>
      <pc:sldChg chg="addSp delSp modSp mod">
        <pc:chgData name="Khan, Waris" userId="df29f1b6-a5fa-4762-b450-a1efc8c9e72c" providerId="ADAL" clId="{DFCE7C6B-3831-4544-82B8-BF49A8C8C159}" dt="2025-02-17T16:54:50.356" v="1432" actId="1076"/>
        <pc:sldMkLst>
          <pc:docMk/>
          <pc:sldMk cId="1743864363" sldId="430"/>
        </pc:sldMkLst>
        <pc:spChg chg="add mod">
          <ac:chgData name="Khan, Waris" userId="df29f1b6-a5fa-4762-b450-a1efc8c9e72c" providerId="ADAL" clId="{DFCE7C6B-3831-4544-82B8-BF49A8C8C159}" dt="2025-02-17T16:53:46.146" v="1425" actId="108"/>
          <ac:spMkLst>
            <pc:docMk/>
            <pc:sldMk cId="1743864363" sldId="430"/>
            <ac:spMk id="5" creationId="{B9E1F87F-9279-4D6B-89C2-C88311E8F458}"/>
          </ac:spMkLst>
        </pc:spChg>
        <pc:grpChg chg="mod ord">
          <ac:chgData name="Khan, Waris" userId="df29f1b6-a5fa-4762-b450-a1efc8c9e72c" providerId="ADAL" clId="{DFCE7C6B-3831-4544-82B8-BF49A8C8C159}" dt="2025-02-17T16:54:45.275" v="1430" actId="167"/>
          <ac:grpSpMkLst>
            <pc:docMk/>
            <pc:sldMk cId="1743864363" sldId="430"/>
            <ac:grpSpMk id="12" creationId="{E4321AE0-0E96-1A6C-49DE-455476E769CB}"/>
          </ac:grpSpMkLst>
        </pc:grpChg>
        <pc:grpChg chg="mod">
          <ac:chgData name="Khan, Waris" userId="df29f1b6-a5fa-4762-b450-a1efc8c9e72c" providerId="ADAL" clId="{DFCE7C6B-3831-4544-82B8-BF49A8C8C159}" dt="2025-02-17T16:54:47.885" v="1431" actId="1076"/>
          <ac:grpSpMkLst>
            <pc:docMk/>
            <pc:sldMk cId="1743864363" sldId="430"/>
            <ac:grpSpMk id="13" creationId="{B463ACD6-6A94-EA7C-CDDA-270000F0D250}"/>
          </ac:grpSpMkLst>
        </pc:grpChg>
        <pc:picChg chg="mod">
          <ac:chgData name="Khan, Waris" userId="df29f1b6-a5fa-4762-b450-a1efc8c9e72c" providerId="ADAL" clId="{DFCE7C6B-3831-4544-82B8-BF49A8C8C159}" dt="2025-02-17T16:54:50.356" v="1432" actId="1076"/>
          <ac:picMkLst>
            <pc:docMk/>
            <pc:sldMk cId="1743864363" sldId="430"/>
            <ac:picMk id="7" creationId="{5F04A4A3-7144-4FCB-CBE6-36A6971574EE}"/>
          </ac:picMkLst>
        </pc:picChg>
        <pc:picChg chg="mod modCrop">
          <ac:chgData name="Khan, Waris" userId="df29f1b6-a5fa-4762-b450-a1efc8c9e72c" providerId="ADAL" clId="{DFCE7C6B-3831-4544-82B8-BF49A8C8C159}" dt="2025-02-17T16:54:35.054" v="1428" actId="732"/>
          <ac:picMkLst>
            <pc:docMk/>
            <pc:sldMk cId="1743864363" sldId="430"/>
            <ac:picMk id="8" creationId="{041373C3-E17C-0522-3CDB-1364BBF2899E}"/>
          </ac:picMkLst>
        </pc:picChg>
      </pc:sldChg>
      <pc:sldChg chg="addSp modSp mod modAnim modNotesTx">
        <pc:chgData name="Khan, Waris" userId="df29f1b6-a5fa-4762-b450-a1efc8c9e72c" providerId="ADAL" clId="{DFCE7C6B-3831-4544-82B8-BF49A8C8C159}" dt="2025-02-17T21:22:03.956" v="1853" actId="20577"/>
        <pc:sldMkLst>
          <pc:docMk/>
          <pc:sldMk cId="1055817315" sldId="435"/>
        </pc:sldMkLst>
        <pc:spChg chg="mod">
          <ac:chgData name="Khan, Waris" userId="df29f1b6-a5fa-4762-b450-a1efc8c9e72c" providerId="ADAL" clId="{DFCE7C6B-3831-4544-82B8-BF49A8C8C159}" dt="2025-02-17T00:24:11.122" v="298" actId="20577"/>
          <ac:spMkLst>
            <pc:docMk/>
            <pc:sldMk cId="1055817315" sldId="435"/>
            <ac:spMk id="3" creationId="{462A5BCA-F9E0-1596-A2AF-607ACAC15086}"/>
          </ac:spMkLst>
        </pc:spChg>
        <pc:spChg chg="add mod">
          <ac:chgData name="Khan, Waris" userId="df29f1b6-a5fa-4762-b450-a1efc8c9e72c" providerId="ADAL" clId="{DFCE7C6B-3831-4544-82B8-BF49A8C8C159}" dt="2025-02-17T15:55:08.744" v="1354" actId="1076"/>
          <ac:spMkLst>
            <pc:docMk/>
            <pc:sldMk cId="1055817315" sldId="435"/>
            <ac:spMk id="5" creationId="{A524B5BC-FBCC-4A98-8075-5BE2F0165B1D}"/>
          </ac:spMkLst>
        </pc:spChg>
        <pc:spChg chg="add mod">
          <ac:chgData name="Khan, Waris" userId="df29f1b6-a5fa-4762-b450-a1efc8c9e72c" providerId="ADAL" clId="{DFCE7C6B-3831-4544-82B8-BF49A8C8C159}" dt="2025-02-17T21:21:49.712" v="1825" actId="20577"/>
          <ac:spMkLst>
            <pc:docMk/>
            <pc:sldMk cId="1055817315" sldId="435"/>
            <ac:spMk id="6" creationId="{7E85E231-1965-4C4F-BDF6-1919A9FDE04F}"/>
          </ac:spMkLst>
        </pc:spChg>
        <pc:spChg chg="add mod">
          <ac:chgData name="Khan, Waris" userId="df29f1b6-a5fa-4762-b450-a1efc8c9e72c" providerId="ADAL" clId="{DFCE7C6B-3831-4544-82B8-BF49A8C8C159}" dt="2025-02-17T00:27:46.712" v="349" actId="1076"/>
          <ac:spMkLst>
            <pc:docMk/>
            <pc:sldMk cId="1055817315" sldId="435"/>
            <ac:spMk id="7" creationId="{9B337CBA-30CD-49AE-8D95-F7AC94B96F7D}"/>
          </ac:spMkLst>
        </pc:spChg>
        <pc:spChg chg="add mod">
          <ac:chgData name="Khan, Waris" userId="df29f1b6-a5fa-4762-b450-a1efc8c9e72c" providerId="ADAL" clId="{DFCE7C6B-3831-4544-82B8-BF49A8C8C159}" dt="2025-02-17T15:55:37.096" v="1360" actId="14100"/>
          <ac:spMkLst>
            <pc:docMk/>
            <pc:sldMk cId="1055817315" sldId="435"/>
            <ac:spMk id="8" creationId="{2A3AFDC3-2A6B-426E-B67A-B44C9DF2CEBC}"/>
          </ac:spMkLst>
        </pc:spChg>
        <pc:spChg chg="add mod">
          <ac:chgData name="Khan, Waris" userId="df29f1b6-a5fa-4762-b450-a1efc8c9e72c" providerId="ADAL" clId="{DFCE7C6B-3831-4544-82B8-BF49A8C8C159}" dt="2025-02-17T15:57:14.791" v="1369" actId="1076"/>
          <ac:spMkLst>
            <pc:docMk/>
            <pc:sldMk cId="1055817315" sldId="435"/>
            <ac:spMk id="21" creationId="{026186FB-EF28-43C4-88E0-8ED8A71759B2}"/>
          </ac:spMkLst>
        </pc:spChg>
        <pc:cxnChg chg="add mod">
          <ac:chgData name="Khan, Waris" userId="df29f1b6-a5fa-4762-b450-a1efc8c9e72c" providerId="ADAL" clId="{DFCE7C6B-3831-4544-82B8-BF49A8C8C159}" dt="2025-02-17T15:58:07.990" v="1374" actId="14100"/>
          <ac:cxnSpMkLst>
            <pc:docMk/>
            <pc:sldMk cId="1055817315" sldId="435"/>
            <ac:cxnSpMk id="10" creationId="{43DC1117-DABC-4A30-9A84-505E85CE7FCD}"/>
          </ac:cxnSpMkLst>
        </pc:cxnChg>
        <pc:cxnChg chg="add mod">
          <ac:chgData name="Khan, Waris" userId="df29f1b6-a5fa-4762-b450-a1efc8c9e72c" providerId="ADAL" clId="{DFCE7C6B-3831-4544-82B8-BF49A8C8C159}" dt="2025-02-17T15:57:32.607" v="1371" actId="14100"/>
          <ac:cxnSpMkLst>
            <pc:docMk/>
            <pc:sldMk cId="1055817315" sldId="435"/>
            <ac:cxnSpMk id="16" creationId="{79F05CFA-2169-47F9-BEC7-FB02CD43AB2A}"/>
          </ac:cxnSpMkLst>
        </pc:cxnChg>
      </pc:sldChg>
      <pc:sldChg chg="addSp delSp modSp mod modAnim">
        <pc:chgData name="Khan, Waris" userId="df29f1b6-a5fa-4762-b450-a1efc8c9e72c" providerId="ADAL" clId="{DFCE7C6B-3831-4544-82B8-BF49A8C8C159}" dt="2025-02-17T21:30:35.682" v="1855" actId="1036"/>
        <pc:sldMkLst>
          <pc:docMk/>
          <pc:sldMk cId="1342856565" sldId="436"/>
        </pc:sldMkLst>
        <pc:spChg chg="mod">
          <ac:chgData name="Khan, Waris" userId="df29f1b6-a5fa-4762-b450-a1efc8c9e72c" providerId="ADAL" clId="{DFCE7C6B-3831-4544-82B8-BF49A8C8C159}" dt="2025-02-17T13:16:05.338" v="1060" actId="1076"/>
          <ac:spMkLst>
            <pc:docMk/>
            <pc:sldMk cId="1342856565" sldId="436"/>
            <ac:spMk id="3" creationId="{913DB713-4484-BBCE-5433-087F13C475D8}"/>
          </ac:spMkLst>
        </pc:spChg>
        <pc:spChg chg="add mod">
          <ac:chgData name="Khan, Waris" userId="df29f1b6-a5fa-4762-b450-a1efc8c9e72c" providerId="ADAL" clId="{DFCE7C6B-3831-4544-82B8-BF49A8C8C159}" dt="2025-02-17T21:30:35.682" v="1855" actId="1036"/>
          <ac:spMkLst>
            <pc:docMk/>
            <pc:sldMk cId="1342856565" sldId="436"/>
            <ac:spMk id="11" creationId="{20EA083C-F02A-4D4C-B992-9A2535D79E34}"/>
          </ac:spMkLst>
        </pc:spChg>
        <pc:picChg chg="add mod ord">
          <ac:chgData name="Khan, Waris" userId="df29f1b6-a5fa-4762-b450-a1efc8c9e72c" providerId="ADAL" clId="{DFCE7C6B-3831-4544-82B8-BF49A8C8C159}" dt="2025-02-17T13:16:44.090" v="1062" actId="1076"/>
          <ac:picMkLst>
            <pc:docMk/>
            <pc:sldMk cId="1342856565" sldId="436"/>
            <ac:picMk id="6" creationId="{B6C112A5-D52C-4D4D-AACD-159372558C06}"/>
          </ac:picMkLst>
        </pc:picChg>
        <pc:picChg chg="add mod">
          <ac:chgData name="Khan, Waris" userId="df29f1b6-a5fa-4762-b450-a1efc8c9e72c" providerId="ADAL" clId="{DFCE7C6B-3831-4544-82B8-BF49A8C8C159}" dt="2025-02-17T16:12:51.959" v="1376" actId="1076"/>
          <ac:picMkLst>
            <pc:docMk/>
            <pc:sldMk cId="1342856565" sldId="436"/>
            <ac:picMk id="7" creationId="{20740732-2099-4831-8111-85C1BED78A91}"/>
          </ac:picMkLst>
        </pc:picChg>
        <pc:picChg chg="add mod ord">
          <ac:chgData name="Khan, Waris" userId="df29f1b6-a5fa-4762-b450-a1efc8c9e72c" providerId="ADAL" clId="{DFCE7C6B-3831-4544-82B8-BF49A8C8C159}" dt="2025-02-17T13:16:47.577" v="1063" actId="1076"/>
          <ac:picMkLst>
            <pc:docMk/>
            <pc:sldMk cId="1342856565" sldId="436"/>
            <ac:picMk id="9" creationId="{9A3C2E89-BBD4-457F-AF5F-54152EE1A9B1}"/>
          </ac:picMkLst>
        </pc:picChg>
        <pc:picChg chg="add mod">
          <ac:chgData name="Khan, Waris" userId="df29f1b6-a5fa-4762-b450-a1efc8c9e72c" providerId="ADAL" clId="{DFCE7C6B-3831-4544-82B8-BF49A8C8C159}" dt="2025-02-17T13:20:15.968" v="1074" actId="1076"/>
          <ac:picMkLst>
            <pc:docMk/>
            <pc:sldMk cId="1342856565" sldId="436"/>
            <ac:picMk id="12" creationId="{5304D2B7-2391-4665-A9E6-53C7EEE278DD}"/>
          </ac:picMkLst>
        </pc:picChg>
      </pc:sldChg>
      <pc:sldChg chg="addSp delSp modSp mod modAnim">
        <pc:chgData name="Khan, Waris" userId="df29f1b6-a5fa-4762-b450-a1efc8c9e72c" providerId="ADAL" clId="{DFCE7C6B-3831-4544-82B8-BF49A8C8C159}" dt="2025-02-17T22:13:56.380" v="1874" actId="21"/>
        <pc:sldMkLst>
          <pc:docMk/>
          <pc:sldMk cId="4067754831" sldId="437"/>
        </pc:sldMkLst>
        <pc:spChg chg="mod">
          <ac:chgData name="Khan, Waris" userId="df29f1b6-a5fa-4762-b450-a1efc8c9e72c" providerId="ADAL" clId="{DFCE7C6B-3831-4544-82B8-BF49A8C8C159}" dt="2025-02-17T13:39:30.895" v="1101" actId="20577"/>
          <ac:spMkLst>
            <pc:docMk/>
            <pc:sldMk cId="4067754831" sldId="437"/>
            <ac:spMk id="2" creationId="{3AB10499-7C32-944A-52EE-5F96487C5DA8}"/>
          </ac:spMkLst>
        </pc:spChg>
        <pc:spChg chg="mod">
          <ac:chgData name="Khan, Waris" userId="df29f1b6-a5fa-4762-b450-a1efc8c9e72c" providerId="ADAL" clId="{DFCE7C6B-3831-4544-82B8-BF49A8C8C159}" dt="2025-02-17T13:48:30.055" v="1205" actId="14100"/>
          <ac:spMkLst>
            <pc:docMk/>
            <pc:sldMk cId="4067754831" sldId="437"/>
            <ac:spMk id="3" creationId="{98DA3710-1ADA-BDDF-F08E-7D7E105D4D85}"/>
          </ac:spMkLst>
        </pc:spChg>
        <pc:spChg chg="add mod">
          <ac:chgData name="Khan, Waris" userId="df29f1b6-a5fa-4762-b450-a1efc8c9e72c" providerId="ADAL" clId="{DFCE7C6B-3831-4544-82B8-BF49A8C8C159}" dt="2025-02-17T15:50:41.579" v="1351" actId="14100"/>
          <ac:spMkLst>
            <pc:docMk/>
            <pc:sldMk cId="4067754831" sldId="437"/>
            <ac:spMk id="5" creationId="{2EC7452E-B8A1-4C2B-87D0-37E30676E9B9}"/>
          </ac:spMkLst>
        </pc:spChg>
        <pc:spChg chg="add mod">
          <ac:chgData name="Khan, Waris" userId="df29f1b6-a5fa-4762-b450-a1efc8c9e72c" providerId="ADAL" clId="{DFCE7C6B-3831-4544-82B8-BF49A8C8C159}" dt="2025-02-17T13:47:46.202" v="1204" actId="1582"/>
          <ac:spMkLst>
            <pc:docMk/>
            <pc:sldMk cId="4067754831" sldId="437"/>
            <ac:spMk id="11" creationId="{EF51A0B3-6612-4946-A137-49ACC0EE188D}"/>
          </ac:spMkLst>
        </pc:spChg>
        <pc:grpChg chg="add mod">
          <ac:chgData name="Khan, Waris" userId="df29f1b6-a5fa-4762-b450-a1efc8c9e72c" providerId="ADAL" clId="{DFCE7C6B-3831-4544-82B8-BF49A8C8C159}" dt="2025-02-17T13:51:09.120" v="1216" actId="164"/>
          <ac:grpSpMkLst>
            <pc:docMk/>
            <pc:sldMk cId="4067754831" sldId="437"/>
            <ac:grpSpMk id="12" creationId="{59D5DCF3-A5AA-42EB-A50C-B854F7289321}"/>
          </ac:grpSpMkLst>
        </pc:grpChg>
        <pc:picChg chg="add mod">
          <ac:chgData name="Khan, Waris" userId="df29f1b6-a5fa-4762-b450-a1efc8c9e72c" providerId="ADAL" clId="{DFCE7C6B-3831-4544-82B8-BF49A8C8C159}" dt="2025-02-17T13:51:09.120" v="1216" actId="164"/>
          <ac:picMkLst>
            <pc:docMk/>
            <pc:sldMk cId="4067754831" sldId="437"/>
            <ac:picMk id="7" creationId="{A33A9D99-558E-47F5-AF44-BD9F0AF87E5E}"/>
          </ac:picMkLst>
        </pc:picChg>
      </pc:sldChg>
      <pc:sldChg chg="del">
        <pc:chgData name="Khan, Waris" userId="df29f1b6-a5fa-4762-b450-a1efc8c9e72c" providerId="ADAL" clId="{DFCE7C6B-3831-4544-82B8-BF49A8C8C159}" dt="2025-02-17T17:17:41.468" v="1495" actId="2696"/>
        <pc:sldMkLst>
          <pc:docMk/>
          <pc:sldMk cId="2092471086" sldId="439"/>
        </pc:sldMkLst>
      </pc:sldChg>
      <pc:sldChg chg="modSp mod">
        <pc:chgData name="Khan, Waris" userId="df29f1b6-a5fa-4762-b450-a1efc8c9e72c" providerId="ADAL" clId="{DFCE7C6B-3831-4544-82B8-BF49A8C8C159}" dt="2025-02-18T00:31:10.287" v="2167" actId="20577"/>
        <pc:sldMkLst>
          <pc:docMk/>
          <pc:sldMk cId="1665837312" sldId="441"/>
        </pc:sldMkLst>
        <pc:spChg chg="mod">
          <ac:chgData name="Khan, Waris" userId="df29f1b6-a5fa-4762-b450-a1efc8c9e72c" providerId="ADAL" clId="{DFCE7C6B-3831-4544-82B8-BF49A8C8C159}" dt="2025-02-18T00:31:10.287" v="2167" actId="20577"/>
          <ac:spMkLst>
            <pc:docMk/>
            <pc:sldMk cId="1665837312" sldId="441"/>
            <ac:spMk id="3" creationId="{B253654C-8F3B-38A0-7BFB-63E02C4D0482}"/>
          </ac:spMkLst>
        </pc:spChg>
      </pc:sldChg>
      <pc:sldChg chg="addSp delSp modSp add mod delAnim">
        <pc:chgData name="Khan, Waris" userId="df29f1b6-a5fa-4762-b450-a1efc8c9e72c" providerId="ADAL" clId="{DFCE7C6B-3831-4544-82B8-BF49A8C8C159}" dt="2025-02-17T00:46:01.121" v="528" actId="20577"/>
        <pc:sldMkLst>
          <pc:docMk/>
          <pc:sldMk cId="2614290064" sldId="442"/>
        </pc:sldMkLst>
        <pc:spChg chg="add mod">
          <ac:chgData name="Khan, Waris" userId="df29f1b6-a5fa-4762-b450-a1efc8c9e72c" providerId="ADAL" clId="{DFCE7C6B-3831-4544-82B8-BF49A8C8C159}" dt="2025-02-17T00:46:01.121" v="528" actId="20577"/>
          <ac:spMkLst>
            <pc:docMk/>
            <pc:sldMk cId="2614290064" sldId="442"/>
            <ac:spMk id="12" creationId="{5772489B-4E3E-4B9E-9353-0A3147D64E86}"/>
          </ac:spMkLst>
        </pc:spChg>
        <pc:picChg chg="add mod">
          <ac:chgData name="Khan, Waris" userId="df29f1b6-a5fa-4762-b450-a1efc8c9e72c" providerId="ADAL" clId="{DFCE7C6B-3831-4544-82B8-BF49A8C8C159}" dt="2025-02-17T00:37:41.570" v="451" actId="1076"/>
          <ac:picMkLst>
            <pc:docMk/>
            <pc:sldMk cId="2614290064" sldId="442"/>
            <ac:picMk id="14" creationId="{0E747D2B-7638-4DBA-B954-831AA45EF9DB}"/>
          </ac:picMkLst>
        </pc:picChg>
      </pc:sldChg>
      <pc:sldChg chg="addSp delSp modSp new del mod">
        <pc:chgData name="Khan, Waris" userId="df29f1b6-a5fa-4762-b450-a1efc8c9e72c" providerId="ADAL" clId="{DFCE7C6B-3831-4544-82B8-BF49A8C8C159}" dt="2025-02-17T12:41:57.339" v="783" actId="47"/>
        <pc:sldMkLst>
          <pc:docMk/>
          <pc:sldMk cId="1570596103" sldId="443"/>
        </pc:sldMkLst>
      </pc:sldChg>
      <pc:sldChg chg="addSp delSp modSp add mod modAnim modNotesTx">
        <pc:chgData name="Khan, Waris" userId="df29f1b6-a5fa-4762-b450-a1efc8c9e72c" providerId="ADAL" clId="{DFCE7C6B-3831-4544-82B8-BF49A8C8C159}" dt="2025-02-18T13:22:05.183" v="2498"/>
        <pc:sldMkLst>
          <pc:docMk/>
          <pc:sldMk cId="708966981" sldId="444"/>
        </pc:sldMkLst>
        <pc:spChg chg="add mod">
          <ac:chgData name="Khan, Waris" userId="df29f1b6-a5fa-4762-b450-a1efc8c9e72c" providerId="ADAL" clId="{DFCE7C6B-3831-4544-82B8-BF49A8C8C159}" dt="2025-02-18T12:46:42.857" v="2207" actId="108"/>
          <ac:spMkLst>
            <pc:docMk/>
            <pc:sldMk cId="708966981" sldId="444"/>
            <ac:spMk id="5" creationId="{743C380C-0934-4E9F-9311-7CE8533A24D8}"/>
          </ac:spMkLst>
        </pc:spChg>
        <pc:spChg chg="add mod">
          <ac:chgData name="Khan, Waris" userId="df29f1b6-a5fa-4762-b450-a1efc8c9e72c" providerId="ADAL" clId="{DFCE7C6B-3831-4544-82B8-BF49A8C8C159}" dt="2025-02-18T12:46:49.483" v="2208" actId="108"/>
          <ac:spMkLst>
            <pc:docMk/>
            <pc:sldMk cId="708966981" sldId="444"/>
            <ac:spMk id="16" creationId="{6C0FB1F6-FF56-40F7-B8C1-58D68EA7D806}"/>
          </ac:spMkLst>
        </pc:spChg>
        <pc:spChg chg="add mod">
          <ac:chgData name="Khan, Waris" userId="df29f1b6-a5fa-4762-b450-a1efc8c9e72c" providerId="ADAL" clId="{DFCE7C6B-3831-4544-82B8-BF49A8C8C159}" dt="2025-02-18T12:46:58.639" v="2209" actId="108"/>
          <ac:spMkLst>
            <pc:docMk/>
            <pc:sldMk cId="708966981" sldId="444"/>
            <ac:spMk id="19" creationId="{446BC171-D32C-4428-A40E-A8BEF261D59B}"/>
          </ac:spMkLst>
        </pc:spChg>
        <pc:grpChg chg="add mod">
          <ac:chgData name="Khan, Waris" userId="df29f1b6-a5fa-4762-b450-a1efc8c9e72c" providerId="ADAL" clId="{DFCE7C6B-3831-4544-82B8-BF49A8C8C159}" dt="2025-02-17T12:49:33.123" v="856" actId="164"/>
          <ac:grpSpMkLst>
            <pc:docMk/>
            <pc:sldMk cId="708966981" sldId="444"/>
            <ac:grpSpMk id="8" creationId="{5C08F047-A34B-42E8-AFC7-DB4582C845CF}"/>
          </ac:grpSpMkLst>
        </pc:grpChg>
        <pc:grpChg chg="add mod">
          <ac:chgData name="Khan, Waris" userId="df29f1b6-a5fa-4762-b450-a1efc8c9e72c" providerId="ADAL" clId="{DFCE7C6B-3831-4544-82B8-BF49A8C8C159}" dt="2025-02-17T12:49:50.917" v="858" actId="1076"/>
          <ac:grpSpMkLst>
            <pc:docMk/>
            <pc:sldMk cId="708966981" sldId="444"/>
            <ac:grpSpMk id="13" creationId="{228CC152-B5FF-43AC-B8BC-3472AB6B5C6E}"/>
          </ac:grpSpMkLst>
        </pc:grpChg>
        <pc:picChg chg="mod modCrop">
          <ac:chgData name="Khan, Waris" userId="df29f1b6-a5fa-4762-b450-a1efc8c9e72c" providerId="ADAL" clId="{DFCE7C6B-3831-4544-82B8-BF49A8C8C159}" dt="2025-02-17T12:49:41.468" v="857" actId="732"/>
          <ac:picMkLst>
            <pc:docMk/>
            <pc:sldMk cId="708966981" sldId="444"/>
            <ac:picMk id="10" creationId="{CB6A6F11-49AC-49C7-8E38-22F17A607C22}"/>
          </ac:picMkLst>
        </pc:picChg>
        <pc:picChg chg="add mod modCrop">
          <ac:chgData name="Khan, Waris" userId="df29f1b6-a5fa-4762-b450-a1efc8c9e72c" providerId="ADAL" clId="{DFCE7C6B-3831-4544-82B8-BF49A8C8C159}" dt="2025-02-17T12:49:25.004" v="854" actId="164"/>
          <ac:picMkLst>
            <pc:docMk/>
            <pc:sldMk cId="708966981" sldId="444"/>
            <ac:picMk id="11" creationId="{6D79B07C-09F9-48C1-8761-16B657561D30}"/>
          </ac:picMkLst>
        </pc:picChg>
        <pc:picChg chg="add mod modCrop">
          <ac:chgData name="Khan, Waris" userId="df29f1b6-a5fa-4762-b450-a1efc8c9e72c" providerId="ADAL" clId="{DFCE7C6B-3831-4544-82B8-BF49A8C8C159}" dt="2025-02-17T12:49:25.004" v="854" actId="164"/>
          <ac:picMkLst>
            <pc:docMk/>
            <pc:sldMk cId="708966981" sldId="444"/>
            <ac:picMk id="12" creationId="{7003494D-1693-400D-B763-69BABB4DAEAE}"/>
          </ac:picMkLst>
        </pc:picChg>
        <pc:picChg chg="add mod">
          <ac:chgData name="Khan, Waris" userId="df29f1b6-a5fa-4762-b450-a1efc8c9e72c" providerId="ADAL" clId="{DFCE7C6B-3831-4544-82B8-BF49A8C8C159}" dt="2025-02-17T12:50:46.644" v="869" actId="1076"/>
          <ac:picMkLst>
            <pc:docMk/>
            <pc:sldMk cId="708966981" sldId="444"/>
            <ac:picMk id="15" creationId="{E61DD0DB-15A6-4BCC-9793-0B2359D7683E}"/>
          </ac:picMkLst>
        </pc:picChg>
        <pc:picChg chg="add mod">
          <ac:chgData name="Khan, Waris" userId="df29f1b6-a5fa-4762-b450-a1efc8c9e72c" providerId="ADAL" clId="{DFCE7C6B-3831-4544-82B8-BF49A8C8C159}" dt="2025-02-17T13:09:22.349" v="1006" actId="1076"/>
          <ac:picMkLst>
            <pc:docMk/>
            <pc:sldMk cId="708966981" sldId="444"/>
            <ac:picMk id="18" creationId="{10BC8612-E247-4EC4-8B04-2751A3AC11D3}"/>
          </ac:picMkLst>
        </pc:picChg>
        <pc:picChg chg="add mod ord">
          <ac:chgData name="Khan, Waris" userId="df29f1b6-a5fa-4762-b450-a1efc8c9e72c" providerId="ADAL" clId="{DFCE7C6B-3831-4544-82B8-BF49A8C8C159}" dt="2025-02-17T13:21:44.770" v="1079" actId="1076"/>
          <ac:picMkLst>
            <pc:docMk/>
            <pc:sldMk cId="708966981" sldId="444"/>
            <ac:picMk id="21" creationId="{4ED0EFDC-BF41-45A5-B18B-02AA7700211D}"/>
          </ac:picMkLst>
        </pc:picChg>
        <pc:picChg chg="add mod ord modCrop">
          <ac:chgData name="Khan, Waris" userId="df29f1b6-a5fa-4762-b450-a1efc8c9e72c" providerId="ADAL" clId="{DFCE7C6B-3831-4544-82B8-BF49A8C8C159}" dt="2025-02-17T13:10:38.131" v="1016" actId="732"/>
          <ac:picMkLst>
            <pc:docMk/>
            <pc:sldMk cId="708966981" sldId="444"/>
            <ac:picMk id="23" creationId="{EF53B4CF-5AAF-4FE8-BE4B-FF5788A95258}"/>
          </ac:picMkLst>
        </pc:picChg>
        <pc:picChg chg="add mod ord">
          <ac:chgData name="Khan, Waris" userId="df29f1b6-a5fa-4762-b450-a1efc8c9e72c" providerId="ADAL" clId="{DFCE7C6B-3831-4544-82B8-BF49A8C8C159}" dt="2025-02-17T13:10:47.340" v="1019" actId="1076"/>
          <ac:picMkLst>
            <pc:docMk/>
            <pc:sldMk cId="708966981" sldId="444"/>
            <ac:picMk id="25" creationId="{E11E1170-315C-4713-9981-B4DCEAE8AB17}"/>
          </ac:picMkLst>
        </pc:picChg>
        <pc:picChg chg="add mod">
          <ac:chgData name="Khan, Waris" userId="df29f1b6-a5fa-4762-b450-a1efc8c9e72c" providerId="ADAL" clId="{DFCE7C6B-3831-4544-82B8-BF49A8C8C159}" dt="2025-02-17T15:49:14.996" v="1347" actId="1076"/>
          <ac:picMkLst>
            <pc:docMk/>
            <pc:sldMk cId="708966981" sldId="444"/>
            <ac:picMk id="1026" creationId="{AE30BCAA-C126-4717-B276-472996877838}"/>
          </ac:picMkLst>
        </pc:picChg>
      </pc:sldChg>
      <pc:sldChg chg="addSp delSp modSp add mod modAnim">
        <pc:chgData name="Khan, Waris" userId="df29f1b6-a5fa-4762-b450-a1efc8c9e72c" providerId="ADAL" clId="{DFCE7C6B-3831-4544-82B8-BF49A8C8C159}" dt="2025-02-18T00:15:23.898" v="2137"/>
        <pc:sldMkLst>
          <pc:docMk/>
          <pc:sldMk cId="1152345583" sldId="447"/>
        </pc:sldMkLst>
        <pc:spChg chg="mod">
          <ac:chgData name="Khan, Waris" userId="df29f1b6-a5fa-4762-b450-a1efc8c9e72c" providerId="ADAL" clId="{DFCE7C6B-3831-4544-82B8-BF49A8C8C159}" dt="2025-02-18T00:14:24.696" v="2129" actId="14100"/>
          <ac:spMkLst>
            <pc:docMk/>
            <pc:sldMk cId="1152345583" sldId="447"/>
            <ac:spMk id="3" creationId="{40A471A2-809F-09C1-9C18-4B992A1D2A2A}"/>
          </ac:spMkLst>
        </pc:spChg>
        <pc:spChg chg="add mod">
          <ac:chgData name="Khan, Waris" userId="df29f1b6-a5fa-4762-b450-a1efc8c9e72c" providerId="ADAL" clId="{DFCE7C6B-3831-4544-82B8-BF49A8C8C159}" dt="2025-02-18T00:14:17.345" v="2128" actId="14100"/>
          <ac:spMkLst>
            <pc:docMk/>
            <pc:sldMk cId="1152345583" sldId="447"/>
            <ac:spMk id="6" creationId="{76C414C6-0076-44C6-B178-C0D9C097FDA7}"/>
          </ac:spMkLst>
        </pc:spChg>
        <pc:spChg chg="add mod">
          <ac:chgData name="Khan, Waris" userId="df29f1b6-a5fa-4762-b450-a1efc8c9e72c" providerId="ADAL" clId="{DFCE7C6B-3831-4544-82B8-BF49A8C8C159}" dt="2025-02-18T00:14:42.609" v="2134" actId="1076"/>
          <ac:spMkLst>
            <pc:docMk/>
            <pc:sldMk cId="1152345583" sldId="447"/>
            <ac:spMk id="8" creationId="{FD83AF90-D4B6-4B4D-A212-EC928D94A7FF}"/>
          </ac:spMkLst>
        </pc:spChg>
        <pc:spChg chg="add mod">
          <ac:chgData name="Khan, Waris" userId="df29f1b6-a5fa-4762-b450-a1efc8c9e72c" providerId="ADAL" clId="{DFCE7C6B-3831-4544-82B8-BF49A8C8C159}" dt="2025-02-17T22:59:36.403" v="2107" actId="1076"/>
          <ac:spMkLst>
            <pc:docMk/>
            <pc:sldMk cId="1152345583" sldId="447"/>
            <ac:spMk id="33" creationId="{63A961FC-1035-4CD7-9373-8A7A5EB22042}"/>
          </ac:spMkLst>
        </pc:spChg>
        <pc:spChg chg="add mod">
          <ac:chgData name="Khan, Waris" userId="df29f1b6-a5fa-4762-b450-a1efc8c9e72c" providerId="ADAL" clId="{DFCE7C6B-3831-4544-82B8-BF49A8C8C159}" dt="2025-02-17T23:00:45.021" v="2120" actId="1076"/>
          <ac:spMkLst>
            <pc:docMk/>
            <pc:sldMk cId="1152345583" sldId="447"/>
            <ac:spMk id="35" creationId="{DCA96030-62AE-4775-9232-FAFC51292E22}"/>
          </ac:spMkLst>
        </pc:spChg>
        <pc:spChg chg="add mod">
          <ac:chgData name="Khan, Waris" userId="df29f1b6-a5fa-4762-b450-a1efc8c9e72c" providerId="ADAL" clId="{DFCE7C6B-3831-4544-82B8-BF49A8C8C159}" dt="2025-02-17T23:00:07.888" v="2116" actId="208"/>
          <ac:spMkLst>
            <pc:docMk/>
            <pc:sldMk cId="1152345583" sldId="447"/>
            <ac:spMk id="36" creationId="{72D3963B-7AD9-4642-B33B-57F31D1F2DC9}"/>
          </ac:spMkLst>
        </pc:spChg>
        <pc:spChg chg="add mod">
          <ac:chgData name="Khan, Waris" userId="df29f1b6-a5fa-4762-b450-a1efc8c9e72c" providerId="ADAL" clId="{DFCE7C6B-3831-4544-82B8-BF49A8C8C159}" dt="2025-02-17T23:01:06.404" v="2126" actId="14100"/>
          <ac:spMkLst>
            <pc:docMk/>
            <pc:sldMk cId="1152345583" sldId="447"/>
            <ac:spMk id="38" creationId="{5AF29823-AE7E-43B7-9FC4-18397E047D8D}"/>
          </ac:spMkLst>
        </pc:spChg>
        <pc:grpChg chg="add mod">
          <ac:chgData name="Khan, Waris" userId="df29f1b6-a5fa-4762-b450-a1efc8c9e72c" providerId="ADAL" clId="{DFCE7C6B-3831-4544-82B8-BF49A8C8C159}" dt="2025-02-18T00:14:17.345" v="2128" actId="14100"/>
          <ac:grpSpMkLst>
            <pc:docMk/>
            <pc:sldMk cId="1152345583" sldId="447"/>
            <ac:grpSpMk id="7" creationId="{2933E48F-7AEB-4042-8C29-0D2307919DF2}"/>
          </ac:grpSpMkLst>
        </pc:grpChg>
        <pc:grpChg chg="add mod">
          <ac:chgData name="Khan, Waris" userId="df29f1b6-a5fa-4762-b450-a1efc8c9e72c" providerId="ADAL" clId="{DFCE7C6B-3831-4544-82B8-BF49A8C8C159}" dt="2025-02-17T22:49:13.026" v="2062" actId="164"/>
          <ac:grpSpMkLst>
            <pc:docMk/>
            <pc:sldMk cId="1152345583" sldId="447"/>
            <ac:grpSpMk id="19" creationId="{13822FD6-40B8-4563-AF3F-3E5586D153CB}"/>
          </ac:grpSpMkLst>
        </pc:grpChg>
        <pc:picChg chg="add mod">
          <ac:chgData name="Khan, Waris" userId="df29f1b6-a5fa-4762-b450-a1efc8c9e72c" providerId="ADAL" clId="{DFCE7C6B-3831-4544-82B8-BF49A8C8C159}" dt="2025-02-18T00:14:17.345" v="2128" actId="14100"/>
          <ac:picMkLst>
            <pc:docMk/>
            <pc:sldMk cId="1152345583" sldId="447"/>
            <ac:picMk id="2050" creationId="{567E270F-2740-432C-8BE4-31FCAE93E4F7}"/>
          </ac:picMkLst>
        </pc:picChg>
        <pc:cxnChg chg="add mod">
          <ac:chgData name="Khan, Waris" userId="df29f1b6-a5fa-4762-b450-a1efc8c9e72c" providerId="ADAL" clId="{DFCE7C6B-3831-4544-82B8-BF49A8C8C159}" dt="2025-02-17T22:46:19.621" v="2051" actId="693"/>
          <ac:cxnSpMkLst>
            <pc:docMk/>
            <pc:sldMk cId="1152345583" sldId="447"/>
            <ac:cxnSpMk id="10" creationId="{FA8199FF-C4DC-4FB3-A3D9-1B16A3FADA37}"/>
          </ac:cxnSpMkLst>
        </pc:cxnChg>
        <pc:cxnChg chg="add mod">
          <ac:chgData name="Khan, Waris" userId="df29f1b6-a5fa-4762-b450-a1efc8c9e72c" providerId="ADAL" clId="{DFCE7C6B-3831-4544-82B8-BF49A8C8C159}" dt="2025-02-17T22:49:13.026" v="2062" actId="164"/>
          <ac:cxnSpMkLst>
            <pc:docMk/>
            <pc:sldMk cId="1152345583" sldId="447"/>
            <ac:cxnSpMk id="14" creationId="{83FD9DE3-C567-4FAB-83CA-48669132B31D}"/>
          </ac:cxnSpMkLst>
        </pc:cxnChg>
        <pc:cxnChg chg="add mod">
          <ac:chgData name="Khan, Waris" userId="df29f1b6-a5fa-4762-b450-a1efc8c9e72c" providerId="ADAL" clId="{DFCE7C6B-3831-4544-82B8-BF49A8C8C159}" dt="2025-02-17T22:49:24.065" v="2063" actId="14100"/>
          <ac:cxnSpMkLst>
            <pc:docMk/>
            <pc:sldMk cId="1152345583" sldId="447"/>
            <ac:cxnSpMk id="17" creationId="{46F63394-A179-444C-8142-76E22AA274DA}"/>
          </ac:cxnSpMkLst>
        </pc:cxnChg>
        <pc:cxnChg chg="add mod">
          <ac:chgData name="Khan, Waris" userId="df29f1b6-a5fa-4762-b450-a1efc8c9e72c" providerId="ADAL" clId="{DFCE7C6B-3831-4544-82B8-BF49A8C8C159}" dt="2025-02-17T22:54:13.646" v="2081" actId="14100"/>
          <ac:cxnSpMkLst>
            <pc:docMk/>
            <pc:sldMk cId="1152345583" sldId="447"/>
            <ac:cxnSpMk id="22" creationId="{609ED634-C845-49DE-BDD4-9DC590FAB022}"/>
          </ac:cxnSpMkLst>
        </pc:cxnChg>
        <pc:cxnChg chg="add mod">
          <ac:chgData name="Khan, Waris" userId="df29f1b6-a5fa-4762-b450-a1efc8c9e72c" providerId="ADAL" clId="{DFCE7C6B-3831-4544-82B8-BF49A8C8C159}" dt="2025-02-17T22:55:27.618" v="2088" actId="693"/>
          <ac:cxnSpMkLst>
            <pc:docMk/>
            <pc:sldMk cId="1152345583" sldId="447"/>
            <ac:cxnSpMk id="28" creationId="{086B56FC-BE4D-483A-942C-5A4062EEF12E}"/>
          </ac:cxnSpMkLst>
        </pc:cxnChg>
        <pc:cxnChg chg="add mod">
          <ac:chgData name="Khan, Waris" userId="df29f1b6-a5fa-4762-b450-a1efc8c9e72c" providerId="ADAL" clId="{DFCE7C6B-3831-4544-82B8-BF49A8C8C159}" dt="2025-02-17T22:55:27.618" v="2088" actId="693"/>
          <ac:cxnSpMkLst>
            <pc:docMk/>
            <pc:sldMk cId="1152345583" sldId="447"/>
            <ac:cxnSpMk id="30" creationId="{4092502D-1921-4A5F-AFA4-5153855BDDED}"/>
          </ac:cxnSpMkLst>
        </pc:cxnChg>
        <pc:cxnChg chg="add mod">
          <ac:chgData name="Khan, Waris" userId="df29f1b6-a5fa-4762-b450-a1efc8c9e72c" providerId="ADAL" clId="{DFCE7C6B-3831-4544-82B8-BF49A8C8C159}" dt="2025-02-17T22:56:07.218" v="2092" actId="208"/>
          <ac:cxnSpMkLst>
            <pc:docMk/>
            <pc:sldMk cId="1152345583" sldId="447"/>
            <ac:cxnSpMk id="32" creationId="{D5EC03F6-59A5-41A0-A43D-3E3C8788CE33}"/>
          </ac:cxnSpMkLst>
        </pc:cxnChg>
        <pc:cxnChg chg="add mod">
          <ac:chgData name="Khan, Waris" userId="df29f1b6-a5fa-4762-b450-a1efc8c9e72c" providerId="ADAL" clId="{DFCE7C6B-3831-4544-82B8-BF49A8C8C159}" dt="2025-02-17T22:56:21.573" v="2095" actId="208"/>
          <ac:cxnSpMkLst>
            <pc:docMk/>
            <pc:sldMk cId="1152345583" sldId="447"/>
            <ac:cxnSpMk id="34" creationId="{D24BA134-BAB4-4638-BB0F-DCC80C54B754}"/>
          </ac:cxnSpMkLst>
        </pc:cxnChg>
      </pc:sldChg>
      <pc:sldChg chg="addSp delSp modSp add mod delAnim modAnim modNotesTx">
        <pc:chgData name="Khan, Waris" userId="df29f1b6-a5fa-4762-b450-a1efc8c9e72c" providerId="ADAL" clId="{DFCE7C6B-3831-4544-82B8-BF49A8C8C159}" dt="2025-02-18T12:47:55.287" v="2214" actId="167"/>
        <pc:sldMkLst>
          <pc:docMk/>
          <pc:sldMk cId="770469939" sldId="451"/>
        </pc:sldMkLst>
        <pc:spChg chg="add mod">
          <ac:chgData name="Khan, Waris" userId="df29f1b6-a5fa-4762-b450-a1efc8c9e72c" providerId="ADAL" clId="{DFCE7C6B-3831-4544-82B8-BF49A8C8C159}" dt="2025-02-18T12:47:14.220" v="2210" actId="108"/>
          <ac:spMkLst>
            <pc:docMk/>
            <pc:sldMk cId="770469939" sldId="451"/>
            <ac:spMk id="9" creationId="{602E864E-0983-4060-90ED-AA71A18CE44B}"/>
          </ac:spMkLst>
        </pc:spChg>
        <pc:spChg chg="add mod">
          <ac:chgData name="Khan, Waris" userId="df29f1b6-a5fa-4762-b450-a1efc8c9e72c" providerId="ADAL" clId="{DFCE7C6B-3831-4544-82B8-BF49A8C8C159}" dt="2025-02-18T12:47:18.751" v="2211" actId="108"/>
          <ac:spMkLst>
            <pc:docMk/>
            <pc:sldMk cId="770469939" sldId="451"/>
            <ac:spMk id="14" creationId="{498F8973-D4EB-4855-B9AE-5C166081CE64}"/>
          </ac:spMkLst>
        </pc:spChg>
        <pc:picChg chg="add mod ord">
          <ac:chgData name="Khan, Waris" userId="df29f1b6-a5fa-4762-b450-a1efc8c9e72c" providerId="ADAL" clId="{DFCE7C6B-3831-4544-82B8-BF49A8C8C159}" dt="2025-02-17T22:21:58.514" v="1946" actId="1076"/>
          <ac:picMkLst>
            <pc:docMk/>
            <pc:sldMk cId="770469939" sldId="451"/>
            <ac:picMk id="13" creationId="{96DF1859-C827-4545-A2D1-08BDB6E6251B}"/>
          </ac:picMkLst>
        </pc:picChg>
        <pc:picChg chg="add del mod ord">
          <ac:chgData name="Khan, Waris" userId="df29f1b6-a5fa-4762-b450-a1efc8c9e72c" providerId="ADAL" clId="{DFCE7C6B-3831-4544-82B8-BF49A8C8C159}" dt="2025-02-18T12:47:55.287" v="2214" actId="167"/>
          <ac:picMkLst>
            <pc:docMk/>
            <pc:sldMk cId="770469939" sldId="451"/>
            <ac:picMk id="16" creationId="{C2B21222-0FC8-477D-A3B4-BD19635D6494}"/>
          </ac:picMkLst>
        </pc:picChg>
      </pc:sldChg>
      <pc:sldChg chg="addSp delSp modSp add mod delAnim modAnim modNotesTx">
        <pc:chgData name="Khan, Waris" userId="df29f1b6-a5fa-4762-b450-a1efc8c9e72c" providerId="ADAL" clId="{DFCE7C6B-3831-4544-82B8-BF49A8C8C159}" dt="2025-02-18T13:07:56.479" v="2496"/>
        <pc:sldMkLst>
          <pc:docMk/>
          <pc:sldMk cId="2181334720" sldId="452"/>
        </pc:sldMkLst>
        <pc:spChg chg="mod">
          <ac:chgData name="Khan, Waris" userId="df29f1b6-a5fa-4762-b450-a1efc8c9e72c" providerId="ADAL" clId="{DFCE7C6B-3831-4544-82B8-BF49A8C8C159}" dt="2025-02-18T12:49:52.292" v="2223" actId="20577"/>
          <ac:spMkLst>
            <pc:docMk/>
            <pc:sldMk cId="2181334720" sldId="452"/>
            <ac:spMk id="2" creationId="{3AB10499-7C32-944A-52EE-5F96487C5DA8}"/>
          </ac:spMkLst>
        </pc:spChg>
        <pc:spChg chg="add mod">
          <ac:chgData name="Khan, Waris" userId="df29f1b6-a5fa-4762-b450-a1efc8c9e72c" providerId="ADAL" clId="{DFCE7C6B-3831-4544-82B8-BF49A8C8C159}" dt="2025-02-18T12:58:56.064" v="2484" actId="1076"/>
          <ac:spMkLst>
            <pc:docMk/>
            <pc:sldMk cId="2181334720" sldId="452"/>
            <ac:spMk id="3" creationId="{892CD32F-D13F-43E9-BE7C-0B318ABA6E2B}"/>
          </ac:spMkLst>
        </pc:spChg>
        <pc:picChg chg="add mod">
          <ac:chgData name="Khan, Waris" userId="df29f1b6-a5fa-4762-b450-a1efc8c9e72c" providerId="ADAL" clId="{DFCE7C6B-3831-4544-82B8-BF49A8C8C159}" dt="2025-02-18T13:02:32.223" v="2488" actId="1076"/>
          <ac:picMkLst>
            <pc:docMk/>
            <pc:sldMk cId="2181334720" sldId="452"/>
            <ac:picMk id="1026" creationId="{BC1292A3-E74B-481C-901B-9BC63E129A31}"/>
          </ac:picMkLst>
        </pc:picChg>
      </pc:sldChg>
      <pc:sldChg chg="modSp mod">
        <pc:chgData name="Khan, Waris" userId="df29f1b6-a5fa-4762-b450-a1efc8c9e72c" providerId="ADAL" clId="{DFCE7C6B-3831-4544-82B8-BF49A8C8C159}" dt="2025-03-06T13:39:23.315" v="2914" actId="20577"/>
        <pc:sldMkLst>
          <pc:docMk/>
          <pc:sldMk cId="2760781913" sldId="453"/>
        </pc:sldMkLst>
        <pc:spChg chg="mod">
          <ac:chgData name="Khan, Waris" userId="df29f1b6-a5fa-4762-b450-a1efc8c9e72c" providerId="ADAL" clId="{DFCE7C6B-3831-4544-82B8-BF49A8C8C159}" dt="2025-03-06T13:39:23.315" v="2914" actId="20577"/>
          <ac:spMkLst>
            <pc:docMk/>
            <pc:sldMk cId="2760781913" sldId="453"/>
            <ac:spMk id="3" creationId="{37B171B4-DEAE-8D90-84C4-F282230F386E}"/>
          </ac:spMkLst>
        </pc:spChg>
      </pc:sldChg>
    </pc:docChg>
  </pc:docChgLst>
  <pc:docChgLst>
    <pc:chgData name="Taylor, Jack" userId="9571fb8d-eb65-498b-b082-9d6887adc86e" providerId="ADAL" clId="{E730365B-3C87-4FA3-9007-BF214E49BAA3}"/>
    <pc:docChg chg="undo custSel addSld delSld modSld sldOrd modSection">
      <pc:chgData name="Taylor, Jack" userId="9571fb8d-eb65-498b-b082-9d6887adc86e" providerId="ADAL" clId="{E730365B-3C87-4FA3-9007-BF214E49BAA3}" dt="2025-03-04T21:30:23.541" v="4812" actId="27636"/>
      <pc:docMkLst>
        <pc:docMk/>
      </pc:docMkLst>
      <pc:sldChg chg="del">
        <pc:chgData name="Taylor, Jack" userId="9571fb8d-eb65-498b-b082-9d6887adc86e" providerId="ADAL" clId="{E730365B-3C87-4FA3-9007-BF214E49BAA3}" dt="2025-02-14T19:53:26.893" v="7" actId="47"/>
        <pc:sldMkLst>
          <pc:docMk/>
          <pc:sldMk cId="109857222" sldId="256"/>
        </pc:sldMkLst>
      </pc:sldChg>
      <pc:sldChg chg="modSp add mod ord">
        <pc:chgData name="Taylor, Jack" userId="9571fb8d-eb65-498b-b082-9d6887adc86e" providerId="ADAL" clId="{E730365B-3C87-4FA3-9007-BF214E49BAA3}" dt="2025-02-14T19:55:01.634" v="36" actId="113"/>
        <pc:sldMkLst>
          <pc:docMk/>
          <pc:sldMk cId="0" sldId="257"/>
        </pc:sldMkLst>
        <pc:spChg chg="mod">
          <ac:chgData name="Taylor, Jack" userId="9571fb8d-eb65-498b-b082-9d6887adc86e" providerId="ADAL" clId="{E730365B-3C87-4FA3-9007-BF214E49BAA3}" dt="2025-02-14T19:55:01.634" v="36" actId="113"/>
          <ac:spMkLst>
            <pc:docMk/>
            <pc:sldMk cId="0" sldId="257"/>
            <ac:spMk id="3" creationId="{4F11C865-9799-FC34-5CE6-7B533B285EE1}"/>
          </ac:spMkLst>
        </pc:spChg>
        <pc:spChg chg="mod">
          <ac:chgData name="Taylor, Jack" userId="9571fb8d-eb65-498b-b082-9d6887adc86e" providerId="ADAL" clId="{E730365B-3C87-4FA3-9007-BF214E49BAA3}" dt="2025-02-14T19:54:42.428" v="34" actId="1076"/>
          <ac:spMkLst>
            <pc:docMk/>
            <pc:sldMk cId="0" sldId="257"/>
            <ac:spMk id="4" creationId="{BB72D32B-8678-ACD6-A2B3-AFBB12028FE8}"/>
          </ac:spMkLst>
        </pc:spChg>
        <pc:spChg chg="mod">
          <ac:chgData name="Taylor, Jack" userId="9571fb8d-eb65-498b-b082-9d6887adc86e" providerId="ADAL" clId="{E730365B-3C87-4FA3-9007-BF214E49BAA3}" dt="2025-02-14T19:53:38.151" v="15" actId="20577"/>
          <ac:spMkLst>
            <pc:docMk/>
            <pc:sldMk cId="0" sldId="257"/>
            <ac:spMk id="100" creationId="{00000000-0000-0000-0000-000000000000}"/>
          </ac:spMkLst>
        </pc:spChg>
      </pc:sldChg>
      <pc:sldChg chg="add del setBg">
        <pc:chgData name="Taylor, Jack" userId="9571fb8d-eb65-498b-b082-9d6887adc86e" providerId="ADAL" clId="{E730365B-3C87-4FA3-9007-BF214E49BAA3}" dt="2025-02-14T20:21:08.130" v="1641"/>
        <pc:sldMkLst>
          <pc:docMk/>
          <pc:sldMk cId="0" sldId="258"/>
        </pc:sldMkLst>
      </pc:sldChg>
      <pc:sldChg chg="add del">
        <pc:chgData name="Taylor, Jack" userId="9571fb8d-eb65-498b-b082-9d6887adc86e" providerId="ADAL" clId="{E730365B-3C87-4FA3-9007-BF214E49BAA3}" dt="2025-02-14T20:21:08.130" v="1641"/>
        <pc:sldMkLst>
          <pc:docMk/>
          <pc:sldMk cId="2571106627" sldId="367"/>
        </pc:sldMkLst>
      </pc:sldChg>
      <pc:sldChg chg="modSp add del mod">
        <pc:chgData name="Taylor, Jack" userId="9571fb8d-eb65-498b-b082-9d6887adc86e" providerId="ADAL" clId="{E730365B-3C87-4FA3-9007-BF214E49BAA3}" dt="2025-02-14T19:56:27.650" v="175" actId="20577"/>
        <pc:sldMkLst>
          <pc:docMk/>
          <pc:sldMk cId="4126541794" sldId="379"/>
        </pc:sldMkLst>
        <pc:spChg chg="mod">
          <ac:chgData name="Taylor, Jack" userId="9571fb8d-eb65-498b-b082-9d6887adc86e" providerId="ADAL" clId="{E730365B-3C87-4FA3-9007-BF214E49BAA3}" dt="2025-02-14T19:56:27.650" v="175" actId="20577"/>
          <ac:spMkLst>
            <pc:docMk/>
            <pc:sldMk cId="4126541794" sldId="379"/>
            <ac:spMk id="3" creationId="{8B05F893-2F34-C3E7-4216-FAA875959A5C}"/>
          </ac:spMkLst>
        </pc:spChg>
      </pc:sldChg>
      <pc:sldChg chg="delSp modSp add mod delAnim">
        <pc:chgData name="Taylor, Jack" userId="9571fb8d-eb65-498b-b082-9d6887adc86e" providerId="ADAL" clId="{E730365B-3C87-4FA3-9007-BF214E49BAA3}" dt="2025-02-14T20:23:45.065" v="2133" actId="20577"/>
        <pc:sldMkLst>
          <pc:docMk/>
          <pc:sldMk cId="79595900" sldId="423"/>
        </pc:sldMkLst>
      </pc:sldChg>
      <pc:sldChg chg="modSp add del mod">
        <pc:chgData name="Taylor, Jack" userId="9571fb8d-eb65-498b-b082-9d6887adc86e" providerId="ADAL" clId="{E730365B-3C87-4FA3-9007-BF214E49BAA3}" dt="2025-02-17T21:10:56.778" v="3035" actId="47"/>
        <pc:sldMkLst>
          <pc:docMk/>
          <pc:sldMk cId="3333294273" sldId="424"/>
        </pc:sldMkLst>
      </pc:sldChg>
      <pc:sldChg chg="addSp modSp add mod">
        <pc:chgData name="Taylor, Jack" userId="9571fb8d-eb65-498b-b082-9d6887adc86e" providerId="ADAL" clId="{E730365B-3C87-4FA3-9007-BF214E49BAA3}" dt="2025-02-16T21:53:41.981" v="2170" actId="1076"/>
        <pc:sldMkLst>
          <pc:docMk/>
          <pc:sldMk cId="1399822978" sldId="425"/>
        </pc:sldMkLst>
        <pc:spChg chg="mod">
          <ac:chgData name="Taylor, Jack" userId="9571fb8d-eb65-498b-b082-9d6887adc86e" providerId="ADAL" clId="{E730365B-3C87-4FA3-9007-BF214E49BAA3}" dt="2025-02-14T19:58:18.409" v="285" actId="20577"/>
          <ac:spMkLst>
            <pc:docMk/>
            <pc:sldMk cId="1399822978" sldId="425"/>
            <ac:spMk id="2" creationId="{6066023B-4E17-59C7-363C-107EF2BCB487}"/>
          </ac:spMkLst>
        </pc:spChg>
        <pc:picChg chg="add mod">
          <ac:chgData name="Taylor, Jack" userId="9571fb8d-eb65-498b-b082-9d6887adc86e" providerId="ADAL" clId="{E730365B-3C87-4FA3-9007-BF214E49BAA3}" dt="2025-02-16T21:53:41.981" v="2170" actId="1076"/>
          <ac:picMkLst>
            <pc:docMk/>
            <pc:sldMk cId="1399822978" sldId="425"/>
            <ac:picMk id="6" creationId="{4BFC27D5-FB5C-4E0C-AF21-F9675E3F7D9F}"/>
          </ac:picMkLst>
        </pc:picChg>
      </pc:sldChg>
      <pc:sldChg chg="modSp add del mod">
        <pc:chgData name="Taylor, Jack" userId="9571fb8d-eb65-498b-b082-9d6887adc86e" providerId="ADAL" clId="{E730365B-3C87-4FA3-9007-BF214E49BAA3}" dt="2025-02-17T20:56:38.459" v="2902" actId="47"/>
        <pc:sldMkLst>
          <pc:docMk/>
          <pc:sldMk cId="3574558573" sldId="426"/>
        </pc:sldMkLst>
      </pc:sldChg>
      <pc:sldChg chg="modSp add del mod">
        <pc:chgData name="Taylor, Jack" userId="9571fb8d-eb65-498b-b082-9d6887adc86e" providerId="ADAL" clId="{E730365B-3C87-4FA3-9007-BF214E49BAA3}" dt="2025-02-17T20:56:26.449" v="2901" actId="47"/>
        <pc:sldMkLst>
          <pc:docMk/>
          <pc:sldMk cId="2868403422" sldId="427"/>
        </pc:sldMkLst>
      </pc:sldChg>
      <pc:sldChg chg="addSp modSp add mod">
        <pc:chgData name="Taylor, Jack" userId="9571fb8d-eb65-498b-b082-9d6887adc86e" providerId="ADAL" clId="{E730365B-3C87-4FA3-9007-BF214E49BAA3}" dt="2025-02-14T20:01:56.526" v="717" actId="14100"/>
        <pc:sldMkLst>
          <pc:docMk/>
          <pc:sldMk cId="2235145716" sldId="428"/>
        </pc:sldMkLst>
        <pc:spChg chg="mod">
          <ac:chgData name="Taylor, Jack" userId="9571fb8d-eb65-498b-b082-9d6887adc86e" providerId="ADAL" clId="{E730365B-3C87-4FA3-9007-BF214E49BAA3}" dt="2025-02-14T20:01:38.948" v="711" actId="20577"/>
          <ac:spMkLst>
            <pc:docMk/>
            <pc:sldMk cId="2235145716" sldId="428"/>
            <ac:spMk id="2" creationId="{9403841F-8ECB-02FD-63B7-9B2FDBD08786}"/>
          </ac:spMkLst>
        </pc:spChg>
      </pc:sldChg>
      <pc:sldChg chg="add del">
        <pc:chgData name="Taylor, Jack" userId="9571fb8d-eb65-498b-b082-9d6887adc86e" providerId="ADAL" clId="{E730365B-3C87-4FA3-9007-BF214E49BAA3}" dt="2025-02-14T19:58:44.481" v="333" actId="47"/>
        <pc:sldMkLst>
          <pc:docMk/>
          <pc:sldMk cId="2688404394" sldId="428"/>
        </pc:sldMkLst>
      </pc:sldChg>
      <pc:sldChg chg="addSp modSp add mod">
        <pc:chgData name="Taylor, Jack" userId="9571fb8d-eb65-498b-b082-9d6887adc86e" providerId="ADAL" clId="{E730365B-3C87-4FA3-9007-BF214E49BAA3}" dt="2025-02-16T21:51:35.855" v="2169" actId="14100"/>
        <pc:sldMkLst>
          <pc:docMk/>
          <pc:sldMk cId="49373780" sldId="429"/>
        </pc:sldMkLst>
        <pc:spChg chg="mod">
          <ac:chgData name="Taylor, Jack" userId="9571fb8d-eb65-498b-b082-9d6887adc86e" providerId="ADAL" clId="{E730365B-3C87-4FA3-9007-BF214E49BAA3}" dt="2025-02-14T20:03:14.054" v="758" actId="20577"/>
          <ac:spMkLst>
            <pc:docMk/>
            <pc:sldMk cId="49373780" sldId="429"/>
            <ac:spMk id="2" creationId="{D1CD3920-EF03-140A-B7EB-719B98EE7C93}"/>
          </ac:spMkLst>
        </pc:spChg>
        <pc:spChg chg="add mod">
          <ac:chgData name="Taylor, Jack" userId="9571fb8d-eb65-498b-b082-9d6887adc86e" providerId="ADAL" clId="{E730365B-3C87-4FA3-9007-BF214E49BAA3}" dt="2025-02-16T21:49:45.993" v="2151" actId="207"/>
          <ac:spMkLst>
            <pc:docMk/>
            <pc:sldMk cId="49373780" sldId="429"/>
            <ac:spMk id="12" creationId="{DD5C33DF-AD45-9487-139D-FA476B736DCA}"/>
          </ac:spMkLst>
        </pc:spChg>
        <pc:picChg chg="add mod">
          <ac:chgData name="Taylor, Jack" userId="9571fb8d-eb65-498b-b082-9d6887adc86e" providerId="ADAL" clId="{E730365B-3C87-4FA3-9007-BF214E49BAA3}" dt="2025-02-14T20:02:58.032" v="725" actId="1076"/>
          <ac:picMkLst>
            <pc:docMk/>
            <pc:sldMk cId="49373780" sldId="429"/>
            <ac:picMk id="6" creationId="{C421FC98-8357-8074-C08E-258E348FAF0C}"/>
          </ac:picMkLst>
        </pc:picChg>
        <pc:picChg chg="add mod">
          <ac:chgData name="Taylor, Jack" userId="9571fb8d-eb65-498b-b082-9d6887adc86e" providerId="ADAL" clId="{E730365B-3C87-4FA3-9007-BF214E49BAA3}" dt="2025-02-16T21:45:45.856" v="2138" actId="1076"/>
          <ac:picMkLst>
            <pc:docMk/>
            <pc:sldMk cId="49373780" sldId="429"/>
            <ac:picMk id="7" creationId="{4A937E8C-1E89-CAC4-D3C4-899FFDB67972}"/>
          </ac:picMkLst>
        </pc:picChg>
        <pc:cxnChg chg="add mod">
          <ac:chgData name="Taylor, Jack" userId="9571fb8d-eb65-498b-b082-9d6887adc86e" providerId="ADAL" clId="{E730365B-3C87-4FA3-9007-BF214E49BAA3}" dt="2025-02-16T21:51:35.855" v="2169" actId="14100"/>
          <ac:cxnSpMkLst>
            <pc:docMk/>
            <pc:sldMk cId="49373780" sldId="429"/>
            <ac:cxnSpMk id="9" creationId="{A8092230-ABCE-812C-4662-289BF39810C3}"/>
          </ac:cxnSpMkLst>
        </pc:cxnChg>
        <pc:cxnChg chg="add mod">
          <ac:chgData name="Taylor, Jack" userId="9571fb8d-eb65-498b-b082-9d6887adc86e" providerId="ADAL" clId="{E730365B-3C87-4FA3-9007-BF214E49BAA3}" dt="2025-02-16T21:47:11.703" v="2149" actId="14100"/>
          <ac:cxnSpMkLst>
            <pc:docMk/>
            <pc:sldMk cId="49373780" sldId="429"/>
            <ac:cxnSpMk id="10" creationId="{FB90DF07-B8C3-CC5D-63BD-AFBD93FB83A9}"/>
          </ac:cxnSpMkLst>
        </pc:cxnChg>
      </pc:sldChg>
      <pc:sldChg chg="add del">
        <pc:chgData name="Taylor, Jack" userId="9571fb8d-eb65-498b-b082-9d6887adc86e" providerId="ADAL" clId="{E730365B-3C87-4FA3-9007-BF214E49BAA3}" dt="2025-02-14T19:58:44.481" v="333" actId="47"/>
        <pc:sldMkLst>
          <pc:docMk/>
          <pc:sldMk cId="2807484063" sldId="429"/>
        </pc:sldMkLst>
      </pc:sldChg>
      <pc:sldChg chg="addSp modSp add mod">
        <pc:chgData name="Taylor, Jack" userId="9571fb8d-eb65-498b-b082-9d6887adc86e" providerId="ADAL" clId="{E730365B-3C87-4FA3-9007-BF214E49BAA3}" dt="2025-02-16T21:57:26.388" v="2421" actId="1076"/>
        <pc:sldMkLst>
          <pc:docMk/>
          <pc:sldMk cId="1743864363" sldId="430"/>
        </pc:sldMkLst>
        <pc:grpChg chg="add mod">
          <ac:chgData name="Taylor, Jack" userId="9571fb8d-eb65-498b-b082-9d6887adc86e" providerId="ADAL" clId="{E730365B-3C87-4FA3-9007-BF214E49BAA3}" dt="2025-02-16T21:57:03.620" v="2415" actId="1036"/>
          <ac:grpSpMkLst>
            <pc:docMk/>
            <pc:sldMk cId="1743864363" sldId="430"/>
            <ac:grpSpMk id="12" creationId="{E4321AE0-0E96-1A6C-49DE-455476E769CB}"/>
          </ac:grpSpMkLst>
        </pc:grpChg>
        <pc:grpChg chg="add mod">
          <ac:chgData name="Taylor, Jack" userId="9571fb8d-eb65-498b-b082-9d6887adc86e" providerId="ADAL" clId="{E730365B-3C87-4FA3-9007-BF214E49BAA3}" dt="2025-02-16T21:57:03.620" v="2415" actId="1036"/>
          <ac:grpSpMkLst>
            <pc:docMk/>
            <pc:sldMk cId="1743864363" sldId="430"/>
            <ac:grpSpMk id="13" creationId="{B463ACD6-6A94-EA7C-CDDA-270000F0D250}"/>
          </ac:grpSpMkLst>
        </pc:grpChg>
        <pc:picChg chg="add mod">
          <ac:chgData name="Taylor, Jack" userId="9571fb8d-eb65-498b-b082-9d6887adc86e" providerId="ADAL" clId="{E730365B-3C87-4FA3-9007-BF214E49BAA3}" dt="2025-02-14T20:12:01.608" v="787" actId="164"/>
          <ac:picMkLst>
            <pc:docMk/>
            <pc:sldMk cId="1743864363" sldId="430"/>
            <ac:picMk id="6" creationId="{1B9C6700-6230-3C71-94CA-EC21B7E552D2}"/>
          </ac:picMkLst>
        </pc:picChg>
        <pc:picChg chg="add mod modCrop">
          <ac:chgData name="Taylor, Jack" userId="9571fb8d-eb65-498b-b082-9d6887adc86e" providerId="ADAL" clId="{E730365B-3C87-4FA3-9007-BF214E49BAA3}" dt="2025-02-16T21:57:26.388" v="2421" actId="1076"/>
          <ac:picMkLst>
            <pc:docMk/>
            <pc:sldMk cId="1743864363" sldId="430"/>
            <ac:picMk id="7" creationId="{5F04A4A3-7144-4FCB-CBE6-36A6971574EE}"/>
          </ac:picMkLst>
        </pc:picChg>
        <pc:picChg chg="add mod modCrop">
          <ac:chgData name="Taylor, Jack" userId="9571fb8d-eb65-498b-b082-9d6887adc86e" providerId="ADAL" clId="{E730365B-3C87-4FA3-9007-BF214E49BAA3}" dt="2025-02-14T20:12:28.425" v="796" actId="164"/>
          <ac:picMkLst>
            <pc:docMk/>
            <pc:sldMk cId="1743864363" sldId="430"/>
            <ac:picMk id="8" creationId="{041373C3-E17C-0522-3CDB-1364BBF2899E}"/>
          </ac:picMkLst>
        </pc:picChg>
        <pc:picChg chg="add mod">
          <ac:chgData name="Taylor, Jack" userId="9571fb8d-eb65-498b-b082-9d6887adc86e" providerId="ADAL" clId="{E730365B-3C87-4FA3-9007-BF214E49BAA3}" dt="2025-02-14T20:12:28.425" v="796" actId="164"/>
          <ac:picMkLst>
            <pc:docMk/>
            <pc:sldMk cId="1743864363" sldId="430"/>
            <ac:picMk id="10" creationId="{4AB9D2BF-EB6E-A171-4EF7-0D23ABCAD889}"/>
          </ac:picMkLst>
        </pc:picChg>
        <pc:picChg chg="add mod modCrop">
          <ac:chgData name="Taylor, Jack" userId="9571fb8d-eb65-498b-b082-9d6887adc86e" providerId="ADAL" clId="{E730365B-3C87-4FA3-9007-BF214E49BAA3}" dt="2025-02-14T20:12:01.608" v="787" actId="164"/>
          <ac:picMkLst>
            <pc:docMk/>
            <pc:sldMk cId="1743864363" sldId="430"/>
            <ac:picMk id="11" creationId="{9B94D2B2-723A-11C4-9E42-5E06A854ED15}"/>
          </ac:picMkLst>
        </pc:picChg>
      </pc:sldChg>
      <pc:sldChg chg="addSp modSp add mod">
        <pc:chgData name="Taylor, Jack" userId="9571fb8d-eb65-498b-b082-9d6887adc86e" providerId="ADAL" clId="{E730365B-3C87-4FA3-9007-BF214E49BAA3}" dt="2025-02-17T20:40:37.568" v="2895" actId="113"/>
        <pc:sldMkLst>
          <pc:docMk/>
          <pc:sldMk cId="597841580" sldId="431"/>
        </pc:sldMkLst>
        <pc:spChg chg="add mod">
          <ac:chgData name="Taylor, Jack" userId="9571fb8d-eb65-498b-b082-9d6887adc86e" providerId="ADAL" clId="{E730365B-3C87-4FA3-9007-BF214E49BAA3}" dt="2025-02-17T20:40:37.568" v="2895" actId="113"/>
          <ac:spMkLst>
            <pc:docMk/>
            <pc:sldMk cId="597841580" sldId="431"/>
            <ac:spMk id="5" creationId="{984FEDB7-0073-4205-6B44-CDB67AA584EF}"/>
          </ac:spMkLst>
        </pc:spChg>
        <pc:spChg chg="add mod">
          <ac:chgData name="Taylor, Jack" userId="9571fb8d-eb65-498b-b082-9d6887adc86e" providerId="ADAL" clId="{E730365B-3C87-4FA3-9007-BF214E49BAA3}" dt="2025-02-17T20:40:35.545" v="2894" actId="113"/>
          <ac:spMkLst>
            <pc:docMk/>
            <pc:sldMk cId="597841580" sldId="431"/>
            <ac:spMk id="8" creationId="{DBD0A0A8-B8E4-816A-066B-35C9A080FD82}"/>
          </ac:spMkLst>
        </pc:spChg>
        <pc:grpChg chg="add mod">
          <ac:chgData name="Taylor, Jack" userId="9571fb8d-eb65-498b-b082-9d6887adc86e" providerId="ADAL" clId="{E730365B-3C87-4FA3-9007-BF214E49BAA3}" dt="2025-02-17T20:40:33.186" v="2893" actId="1076"/>
          <ac:grpSpMkLst>
            <pc:docMk/>
            <pc:sldMk cId="597841580" sldId="431"/>
            <ac:grpSpMk id="10" creationId="{175B39C8-E455-2D4F-42A8-C3BAB042750D}"/>
          </ac:grpSpMkLst>
        </pc:grpChg>
        <pc:picChg chg="add mod">
          <ac:chgData name="Taylor, Jack" userId="9571fb8d-eb65-498b-b082-9d6887adc86e" providerId="ADAL" clId="{E730365B-3C87-4FA3-9007-BF214E49BAA3}" dt="2025-02-17T20:40:14.720" v="2888" actId="1076"/>
          <ac:picMkLst>
            <pc:docMk/>
            <pc:sldMk cId="597841580" sldId="431"/>
            <ac:picMk id="6" creationId="{7834132C-42C6-7C5A-5611-52878B9E0392}"/>
          </ac:picMkLst>
        </pc:picChg>
        <pc:picChg chg="add mod">
          <ac:chgData name="Taylor, Jack" userId="9571fb8d-eb65-498b-b082-9d6887adc86e" providerId="ADAL" clId="{E730365B-3C87-4FA3-9007-BF214E49BAA3}" dt="2025-02-17T20:40:24.263" v="2891" actId="1076"/>
          <ac:picMkLst>
            <pc:docMk/>
            <pc:sldMk cId="597841580" sldId="431"/>
            <ac:picMk id="9" creationId="{62683359-CCE2-CF06-5FE1-A0051137ECB6}"/>
          </ac:picMkLst>
        </pc:picChg>
      </pc:sldChg>
      <pc:sldChg chg="modSp add del mod">
        <pc:chgData name="Taylor, Jack" userId="9571fb8d-eb65-498b-b082-9d6887adc86e" providerId="ADAL" clId="{E730365B-3C87-4FA3-9007-BF214E49BAA3}" dt="2025-02-17T20:57:14.846" v="2903" actId="47"/>
        <pc:sldMkLst>
          <pc:docMk/>
          <pc:sldMk cId="3600028132" sldId="432"/>
        </pc:sldMkLst>
      </pc:sldChg>
      <pc:sldChg chg="add ord">
        <pc:chgData name="Taylor, Jack" userId="9571fb8d-eb65-498b-b082-9d6887adc86e" providerId="ADAL" clId="{E730365B-3C87-4FA3-9007-BF214E49BAA3}" dt="2025-02-14T20:21:16.903" v="1644"/>
        <pc:sldMkLst>
          <pc:docMk/>
          <pc:sldMk cId="1104525630" sldId="433"/>
        </pc:sldMkLst>
      </pc:sldChg>
      <pc:sldChg chg="addSp delSp modSp add mod">
        <pc:chgData name="Taylor, Jack" userId="9571fb8d-eb65-498b-b082-9d6887adc86e" providerId="ADAL" clId="{E730365B-3C87-4FA3-9007-BF214E49BAA3}" dt="2025-02-17T20:59:16.957" v="2953" actId="1076"/>
        <pc:sldMkLst>
          <pc:docMk/>
          <pc:sldMk cId="867645487" sldId="434"/>
        </pc:sldMkLst>
        <pc:spChg chg="add mod">
          <ac:chgData name="Taylor, Jack" userId="9571fb8d-eb65-498b-b082-9d6887adc86e" providerId="ADAL" clId="{E730365B-3C87-4FA3-9007-BF214E49BAA3}" dt="2025-02-17T20:59:16.957" v="2953" actId="1076"/>
          <ac:spMkLst>
            <pc:docMk/>
            <pc:sldMk cId="867645487" sldId="434"/>
            <ac:spMk id="5" creationId="{2B651209-C191-D311-AC7F-81C214E9D7EF}"/>
          </ac:spMkLst>
        </pc:spChg>
        <pc:spChg chg="mod">
          <ac:chgData name="Taylor, Jack" userId="9571fb8d-eb65-498b-b082-9d6887adc86e" providerId="ADAL" clId="{E730365B-3C87-4FA3-9007-BF214E49BAA3}" dt="2025-02-17T20:57:44.436" v="2906" actId="1076"/>
          <ac:spMkLst>
            <pc:docMk/>
            <pc:sldMk cId="867645487" sldId="434"/>
            <ac:spMk id="12" creationId="{FB214E7F-22DD-C364-15DC-B2DA60CA2917}"/>
          </ac:spMkLst>
        </pc:spChg>
        <pc:picChg chg="add mod ord">
          <ac:chgData name="Taylor, Jack" userId="9571fb8d-eb65-498b-b082-9d6887adc86e" providerId="ADAL" clId="{E730365B-3C87-4FA3-9007-BF214E49BAA3}" dt="2025-02-17T20:57:58.452" v="2909" actId="1076"/>
          <ac:picMkLst>
            <pc:docMk/>
            <pc:sldMk cId="867645487" sldId="434"/>
            <ac:picMk id="8" creationId="{30E3762C-EB3A-62AD-5BA0-5CBC7605A2A7}"/>
          </ac:picMkLst>
        </pc:picChg>
        <pc:cxnChg chg="mod">
          <ac:chgData name="Taylor, Jack" userId="9571fb8d-eb65-498b-b082-9d6887adc86e" providerId="ADAL" clId="{E730365B-3C87-4FA3-9007-BF214E49BAA3}" dt="2025-02-17T20:57:48.514" v="2907" actId="14100"/>
          <ac:cxnSpMkLst>
            <pc:docMk/>
            <pc:sldMk cId="867645487" sldId="434"/>
            <ac:cxnSpMk id="9" creationId="{CF749633-C4AE-171F-D5BC-09473D9616FE}"/>
          </ac:cxnSpMkLst>
        </pc:cxnChg>
        <pc:cxnChg chg="mod">
          <ac:chgData name="Taylor, Jack" userId="9571fb8d-eb65-498b-b082-9d6887adc86e" providerId="ADAL" clId="{E730365B-3C87-4FA3-9007-BF214E49BAA3}" dt="2025-02-17T20:57:51.783" v="2908" actId="14100"/>
          <ac:cxnSpMkLst>
            <pc:docMk/>
            <pc:sldMk cId="867645487" sldId="434"/>
            <ac:cxnSpMk id="10" creationId="{F550094E-B5C7-2E41-B84D-C330FD3D5D57}"/>
          </ac:cxnSpMkLst>
        </pc:cxnChg>
      </pc:sldChg>
      <pc:sldChg chg="modSp add mod ord">
        <pc:chgData name="Taylor, Jack" userId="9571fb8d-eb65-498b-b082-9d6887adc86e" providerId="ADAL" clId="{E730365B-3C87-4FA3-9007-BF214E49BAA3}" dt="2025-02-17T21:23:54.803" v="3045" actId="14100"/>
        <pc:sldMkLst>
          <pc:docMk/>
          <pc:sldMk cId="1055817315" sldId="435"/>
        </pc:sldMkLst>
        <pc:spChg chg="mod">
          <ac:chgData name="Taylor, Jack" userId="9571fb8d-eb65-498b-b082-9d6887adc86e" providerId="ADAL" clId="{E730365B-3C87-4FA3-9007-BF214E49BAA3}" dt="2025-02-16T21:54:36.586" v="2206" actId="20577"/>
          <ac:spMkLst>
            <pc:docMk/>
            <pc:sldMk cId="1055817315" sldId="435"/>
            <ac:spMk id="2" creationId="{F6ABF6EB-8625-C4B3-3E82-870B1188C3FA}"/>
          </ac:spMkLst>
        </pc:spChg>
        <pc:spChg chg="mod">
          <ac:chgData name="Taylor, Jack" userId="9571fb8d-eb65-498b-b082-9d6887adc86e" providerId="ADAL" clId="{E730365B-3C87-4FA3-9007-BF214E49BAA3}" dt="2025-02-17T21:22:46.678" v="3039" actId="20577"/>
          <ac:spMkLst>
            <pc:docMk/>
            <pc:sldMk cId="1055817315" sldId="435"/>
            <ac:spMk id="3" creationId="{462A5BCA-F9E0-1596-A2AF-607ACAC15086}"/>
          </ac:spMkLst>
        </pc:spChg>
        <pc:cxnChg chg="mod">
          <ac:chgData name="Taylor, Jack" userId="9571fb8d-eb65-498b-b082-9d6887adc86e" providerId="ADAL" clId="{E730365B-3C87-4FA3-9007-BF214E49BAA3}" dt="2025-02-17T21:23:39.961" v="3043" actId="14100"/>
          <ac:cxnSpMkLst>
            <pc:docMk/>
            <pc:sldMk cId="1055817315" sldId="435"/>
            <ac:cxnSpMk id="10" creationId="{43DC1117-DABC-4A30-9A84-505E85CE7FCD}"/>
          </ac:cxnSpMkLst>
        </pc:cxnChg>
        <pc:cxnChg chg="mod">
          <ac:chgData name="Taylor, Jack" userId="9571fb8d-eb65-498b-b082-9d6887adc86e" providerId="ADAL" clId="{E730365B-3C87-4FA3-9007-BF214E49BAA3}" dt="2025-02-17T21:23:54.803" v="3045" actId="14100"/>
          <ac:cxnSpMkLst>
            <pc:docMk/>
            <pc:sldMk cId="1055817315" sldId="435"/>
            <ac:cxnSpMk id="16" creationId="{79F05CFA-2169-47F9-BEC7-FB02CD43AB2A}"/>
          </ac:cxnSpMkLst>
        </pc:cxnChg>
      </pc:sldChg>
      <pc:sldChg chg="modSp add mod">
        <pc:chgData name="Taylor, Jack" userId="9571fb8d-eb65-498b-b082-9d6887adc86e" providerId="ADAL" clId="{E730365B-3C87-4FA3-9007-BF214E49BAA3}" dt="2025-02-16T21:55:25.632" v="2316" actId="20577"/>
        <pc:sldMkLst>
          <pc:docMk/>
          <pc:sldMk cId="1342856565" sldId="436"/>
        </pc:sldMkLst>
        <pc:spChg chg="mod">
          <ac:chgData name="Taylor, Jack" userId="9571fb8d-eb65-498b-b082-9d6887adc86e" providerId="ADAL" clId="{E730365B-3C87-4FA3-9007-BF214E49BAA3}" dt="2025-02-16T21:55:01.121" v="2264" actId="20577"/>
          <ac:spMkLst>
            <pc:docMk/>
            <pc:sldMk cId="1342856565" sldId="436"/>
            <ac:spMk id="2" creationId="{A2D3B120-C3AF-CB48-BFE8-F294E2295BF9}"/>
          </ac:spMkLst>
        </pc:spChg>
        <pc:spChg chg="mod">
          <ac:chgData name="Taylor, Jack" userId="9571fb8d-eb65-498b-b082-9d6887adc86e" providerId="ADAL" clId="{E730365B-3C87-4FA3-9007-BF214E49BAA3}" dt="2025-02-16T21:55:25.632" v="2316" actId="20577"/>
          <ac:spMkLst>
            <pc:docMk/>
            <pc:sldMk cId="1342856565" sldId="436"/>
            <ac:spMk id="3" creationId="{913DB713-4484-BBCE-5433-087F13C475D8}"/>
          </ac:spMkLst>
        </pc:spChg>
      </pc:sldChg>
      <pc:sldChg chg="addSp modSp add mod">
        <pc:chgData name="Taylor, Jack" userId="9571fb8d-eb65-498b-b082-9d6887adc86e" providerId="ADAL" clId="{E730365B-3C87-4FA3-9007-BF214E49BAA3}" dt="2025-02-17T21:27:09.535" v="3047" actId="14100"/>
        <pc:sldMkLst>
          <pc:docMk/>
          <pc:sldMk cId="4067754831" sldId="437"/>
        </pc:sldMkLst>
        <pc:spChg chg="mod">
          <ac:chgData name="Taylor, Jack" userId="9571fb8d-eb65-498b-b082-9d6887adc86e" providerId="ADAL" clId="{E730365B-3C87-4FA3-9007-BF214E49BAA3}" dt="2025-02-16T21:55:51.471" v="2369" actId="20577"/>
          <ac:spMkLst>
            <pc:docMk/>
            <pc:sldMk cId="4067754831" sldId="437"/>
            <ac:spMk id="2" creationId="{3AB10499-7C32-944A-52EE-5F96487C5DA8}"/>
          </ac:spMkLst>
        </pc:spChg>
      </pc:sldChg>
      <pc:sldChg chg="modSp add del mod">
        <pc:chgData name="Taylor, Jack" userId="9571fb8d-eb65-498b-b082-9d6887adc86e" providerId="ADAL" clId="{E730365B-3C87-4FA3-9007-BF214E49BAA3}" dt="2025-02-17T20:55:48.755" v="2900" actId="47"/>
        <pc:sldMkLst>
          <pc:docMk/>
          <pc:sldMk cId="3467714798" sldId="438"/>
        </pc:sldMkLst>
      </pc:sldChg>
      <pc:sldChg chg="modSp add mod">
        <pc:chgData name="Taylor, Jack" userId="9571fb8d-eb65-498b-b082-9d6887adc86e" providerId="ADAL" clId="{E730365B-3C87-4FA3-9007-BF214E49BAA3}" dt="2025-02-16T22:04:43.460" v="2498"/>
        <pc:sldMkLst>
          <pc:docMk/>
          <pc:sldMk cId="2092471086" sldId="439"/>
        </pc:sldMkLst>
      </pc:sldChg>
      <pc:sldChg chg="modSp add mod modAnim">
        <pc:chgData name="Taylor, Jack" userId="9571fb8d-eb65-498b-b082-9d6887adc86e" providerId="ADAL" clId="{E730365B-3C87-4FA3-9007-BF214E49BAA3}" dt="2025-02-17T21:30:17.151" v="3061"/>
        <pc:sldMkLst>
          <pc:docMk/>
          <pc:sldMk cId="2284811042" sldId="440"/>
        </pc:sldMkLst>
        <pc:spChg chg="mod">
          <ac:chgData name="Taylor, Jack" userId="9571fb8d-eb65-498b-b082-9d6887adc86e" providerId="ADAL" clId="{E730365B-3C87-4FA3-9007-BF214E49BAA3}" dt="2025-02-16T22:05:36.280" v="2546" actId="20577"/>
          <ac:spMkLst>
            <pc:docMk/>
            <pc:sldMk cId="2284811042" sldId="440"/>
            <ac:spMk id="2" creationId="{E05E73E7-33F8-5456-9B54-587A31D17579}"/>
          </ac:spMkLst>
        </pc:spChg>
        <pc:spChg chg="mod">
          <ac:chgData name="Taylor, Jack" userId="9571fb8d-eb65-498b-b082-9d6887adc86e" providerId="ADAL" clId="{E730365B-3C87-4FA3-9007-BF214E49BAA3}" dt="2025-02-16T22:05:18.477" v="2499"/>
          <ac:spMkLst>
            <pc:docMk/>
            <pc:sldMk cId="2284811042" sldId="440"/>
            <ac:spMk id="3" creationId="{5D357EBE-11F0-3268-332C-A9A129275397}"/>
          </ac:spMkLst>
        </pc:spChg>
      </pc:sldChg>
      <pc:sldChg chg="modSp add mod">
        <pc:chgData name="Taylor, Jack" userId="9571fb8d-eb65-498b-b082-9d6887adc86e" providerId="ADAL" clId="{E730365B-3C87-4FA3-9007-BF214E49BAA3}" dt="2025-02-16T22:06:17.731" v="2604"/>
        <pc:sldMkLst>
          <pc:docMk/>
          <pc:sldMk cId="1665837312" sldId="441"/>
        </pc:sldMkLst>
        <pc:spChg chg="mod">
          <ac:chgData name="Taylor, Jack" userId="9571fb8d-eb65-498b-b082-9d6887adc86e" providerId="ADAL" clId="{E730365B-3C87-4FA3-9007-BF214E49BAA3}" dt="2025-02-16T22:06:06.349" v="2603" actId="313"/>
          <ac:spMkLst>
            <pc:docMk/>
            <pc:sldMk cId="1665837312" sldId="441"/>
            <ac:spMk id="2" creationId="{4A1CAC74-43FE-F817-4BF5-458717A55EA6}"/>
          </ac:spMkLst>
        </pc:spChg>
        <pc:spChg chg="mod">
          <ac:chgData name="Taylor, Jack" userId="9571fb8d-eb65-498b-b082-9d6887adc86e" providerId="ADAL" clId="{E730365B-3C87-4FA3-9007-BF214E49BAA3}" dt="2025-02-16T22:06:17.731" v="2604"/>
          <ac:spMkLst>
            <pc:docMk/>
            <pc:sldMk cId="1665837312" sldId="441"/>
            <ac:spMk id="3" creationId="{B253654C-8F3B-38A0-7BFB-63E02C4D0482}"/>
          </ac:spMkLst>
        </pc:spChg>
      </pc:sldChg>
      <pc:sldChg chg="modAnim">
        <pc:chgData name="Taylor, Jack" userId="9571fb8d-eb65-498b-b082-9d6887adc86e" providerId="ADAL" clId="{E730365B-3C87-4FA3-9007-BF214E49BAA3}" dt="2025-02-17T21:26:38.775" v="3046"/>
        <pc:sldMkLst>
          <pc:docMk/>
          <pc:sldMk cId="2614290064" sldId="442"/>
        </pc:sldMkLst>
      </pc:sldChg>
      <pc:sldChg chg="addSp delSp modSp mod modAnim">
        <pc:chgData name="Taylor, Jack" userId="9571fb8d-eb65-498b-b082-9d6887adc86e" providerId="ADAL" clId="{E730365B-3C87-4FA3-9007-BF214E49BAA3}" dt="2025-02-17T21:28:34.064" v="3056"/>
        <pc:sldMkLst>
          <pc:docMk/>
          <pc:sldMk cId="2262175981" sldId="445"/>
        </pc:sldMkLst>
        <pc:spChg chg="add del mod">
          <ac:chgData name="Taylor, Jack" userId="9571fb8d-eb65-498b-b082-9d6887adc86e" providerId="ADAL" clId="{E730365B-3C87-4FA3-9007-BF214E49BAA3}" dt="2025-02-17T21:09:50.484" v="3034" actId="13822"/>
          <ac:spMkLst>
            <pc:docMk/>
            <pc:sldMk cId="2262175981" sldId="445"/>
            <ac:spMk id="17" creationId="{41ED3C8F-6F48-BCC4-D728-787E041CAB3F}"/>
          </ac:spMkLst>
        </pc:spChg>
        <pc:spChg chg="add mod">
          <ac:chgData name="Taylor, Jack" userId="9571fb8d-eb65-498b-b082-9d6887adc86e" providerId="ADAL" clId="{E730365B-3C87-4FA3-9007-BF214E49BAA3}" dt="2025-02-17T21:09:35.587" v="3030" actId="1582"/>
          <ac:spMkLst>
            <pc:docMk/>
            <pc:sldMk cId="2262175981" sldId="445"/>
            <ac:spMk id="19" creationId="{A887B8FC-F27A-B04F-E8BC-4F0ED8A0E496}"/>
          </ac:spMkLst>
        </pc:spChg>
      </pc:sldChg>
      <pc:sldChg chg="modAnim">
        <pc:chgData name="Taylor, Jack" userId="9571fb8d-eb65-498b-b082-9d6887adc86e" providerId="ADAL" clId="{E730365B-3C87-4FA3-9007-BF214E49BAA3}" dt="2025-02-17T21:28:56.232" v="3057"/>
        <pc:sldMkLst>
          <pc:docMk/>
          <pc:sldMk cId="839038485" sldId="446"/>
        </pc:sldMkLst>
      </pc:sldChg>
      <pc:sldChg chg="delSp mod">
        <pc:chgData name="Taylor, Jack" userId="9571fb8d-eb65-498b-b082-9d6887adc86e" providerId="ADAL" clId="{E730365B-3C87-4FA3-9007-BF214E49BAA3}" dt="2025-02-17T20:55:43.664" v="2899" actId="478"/>
        <pc:sldMkLst>
          <pc:docMk/>
          <pc:sldMk cId="1152345583" sldId="447"/>
        </pc:sldMkLst>
      </pc:sldChg>
      <pc:sldChg chg="ord">
        <pc:chgData name="Taylor, Jack" userId="9571fb8d-eb65-498b-b082-9d6887adc86e" providerId="ADAL" clId="{E730365B-3C87-4FA3-9007-BF214E49BAA3}" dt="2025-02-17T20:43:26.867" v="2897"/>
        <pc:sldMkLst>
          <pc:docMk/>
          <pc:sldMk cId="3870322104" sldId="448"/>
        </pc:sldMkLst>
      </pc:sldChg>
      <pc:sldChg chg="addSp delSp modSp add mod">
        <pc:chgData name="Taylor, Jack" userId="9571fb8d-eb65-498b-b082-9d6887adc86e" providerId="ADAL" clId="{E730365B-3C87-4FA3-9007-BF214E49BAA3}" dt="2025-02-17T21:08:41.563" v="3002" actId="1076"/>
        <pc:sldMkLst>
          <pc:docMk/>
          <pc:sldMk cId="922651634" sldId="449"/>
        </pc:sldMkLst>
        <pc:spChg chg="mod">
          <ac:chgData name="Taylor, Jack" userId="9571fb8d-eb65-498b-b082-9d6887adc86e" providerId="ADAL" clId="{E730365B-3C87-4FA3-9007-BF214E49BAA3}" dt="2025-02-17T21:08:20.206" v="2999" actId="20577"/>
          <ac:spMkLst>
            <pc:docMk/>
            <pc:sldMk cId="922651634" sldId="449"/>
            <ac:spMk id="2" creationId="{5DC6C366-5AD6-1498-72E9-7D1534C3C0BC}"/>
          </ac:spMkLst>
        </pc:spChg>
        <pc:picChg chg="add mod">
          <ac:chgData name="Taylor, Jack" userId="9571fb8d-eb65-498b-b082-9d6887adc86e" providerId="ADAL" clId="{E730365B-3C87-4FA3-9007-BF214E49BAA3}" dt="2025-02-17T21:08:41.563" v="3002" actId="1076"/>
          <ac:picMkLst>
            <pc:docMk/>
            <pc:sldMk cId="922651634" sldId="449"/>
            <ac:picMk id="7" creationId="{87082724-43C9-34D0-AAA9-BD65FBBB8AE2}"/>
          </ac:picMkLst>
        </pc:picChg>
      </pc:sldChg>
      <pc:sldChg chg="del">
        <pc:chgData name="Taylor, Jack" userId="9571fb8d-eb65-498b-b082-9d6887adc86e" providerId="ADAL" clId="{E730365B-3C87-4FA3-9007-BF214E49BAA3}" dt="2025-02-17T20:55:38.773" v="2898" actId="47"/>
        <pc:sldMkLst>
          <pc:docMk/>
          <pc:sldMk cId="1077489673" sldId="449"/>
        </pc:sldMkLst>
      </pc:sldChg>
      <pc:sldChg chg="addSp delSp modSp add mod modAnim">
        <pc:chgData name="Taylor, Jack" userId="9571fb8d-eb65-498b-b082-9d6887adc86e" providerId="ADAL" clId="{E730365B-3C87-4FA3-9007-BF214E49BAA3}" dt="2025-03-04T00:06:38.954" v="3149" actId="20577"/>
        <pc:sldMkLst>
          <pc:docMk/>
          <pc:sldMk cId="3299508169" sldId="450"/>
        </pc:sldMkLst>
        <pc:spChg chg="mod">
          <ac:chgData name="Taylor, Jack" userId="9571fb8d-eb65-498b-b082-9d6887adc86e" providerId="ADAL" clId="{E730365B-3C87-4FA3-9007-BF214E49BAA3}" dt="2025-03-04T00:06:38.954" v="3149" actId="20577"/>
          <ac:spMkLst>
            <pc:docMk/>
            <pc:sldMk cId="3299508169" sldId="450"/>
            <ac:spMk id="2" creationId="{81762265-F66A-5204-FD06-12C2E831DE6D}"/>
          </ac:spMkLst>
        </pc:spChg>
        <pc:spChg chg="add mod">
          <ac:chgData name="Taylor, Jack" userId="9571fb8d-eb65-498b-b082-9d6887adc86e" providerId="ADAL" clId="{E730365B-3C87-4FA3-9007-BF214E49BAA3}" dt="2025-02-18T17:52:32.057" v="3131" actId="14100"/>
          <ac:spMkLst>
            <pc:docMk/>
            <pc:sldMk cId="3299508169" sldId="450"/>
            <ac:spMk id="8" creationId="{05E57AE9-D938-C916-889A-2B492E1884AB}"/>
          </ac:spMkLst>
        </pc:spChg>
        <pc:spChg chg="add mod">
          <ac:chgData name="Taylor, Jack" userId="9571fb8d-eb65-498b-b082-9d6887adc86e" providerId="ADAL" clId="{E730365B-3C87-4FA3-9007-BF214E49BAA3}" dt="2025-02-18T17:51:51.132" v="3110" actId="14100"/>
          <ac:spMkLst>
            <pc:docMk/>
            <pc:sldMk cId="3299508169" sldId="450"/>
            <ac:spMk id="11" creationId="{35DC9D08-BE62-617A-7F22-23E07F94ABF0}"/>
          </ac:spMkLst>
        </pc:spChg>
        <pc:picChg chg="add mod">
          <ac:chgData name="Taylor, Jack" userId="9571fb8d-eb65-498b-b082-9d6887adc86e" providerId="ADAL" clId="{E730365B-3C87-4FA3-9007-BF214E49BAA3}" dt="2025-02-18T17:46:22.192" v="3064" actId="1076"/>
          <ac:picMkLst>
            <pc:docMk/>
            <pc:sldMk cId="3299508169" sldId="450"/>
            <ac:picMk id="5" creationId="{8A64E92E-2122-6CB3-BF50-060BBD001926}"/>
          </ac:picMkLst>
        </pc:picChg>
        <pc:picChg chg="add mod">
          <ac:chgData name="Taylor, Jack" userId="9571fb8d-eb65-498b-b082-9d6887adc86e" providerId="ADAL" clId="{E730365B-3C87-4FA3-9007-BF214E49BAA3}" dt="2025-02-18T17:52:20.586" v="3129" actId="1038"/>
          <ac:picMkLst>
            <pc:docMk/>
            <pc:sldMk cId="3299508169" sldId="450"/>
            <ac:picMk id="7" creationId="{677E7C58-1C50-34D2-5438-A97D292ECFF2}"/>
          </ac:picMkLst>
        </pc:picChg>
        <pc:picChg chg="add mod">
          <ac:chgData name="Taylor, Jack" userId="9571fb8d-eb65-498b-b082-9d6887adc86e" providerId="ADAL" clId="{E730365B-3C87-4FA3-9007-BF214E49BAA3}" dt="2025-02-18T17:52:19.173" v="3128" actId="1038"/>
          <ac:picMkLst>
            <pc:docMk/>
            <pc:sldMk cId="3299508169" sldId="450"/>
            <ac:picMk id="10" creationId="{5FAF1CDF-E728-B201-56BE-1B03DA2E6A37}"/>
          </ac:picMkLst>
        </pc:picChg>
      </pc:sldChg>
      <pc:sldChg chg="add del">
        <pc:chgData name="Taylor, Jack" userId="9571fb8d-eb65-498b-b082-9d6887adc86e" providerId="ADAL" clId="{E730365B-3C87-4FA3-9007-BF214E49BAA3}" dt="2025-02-17T21:08:12.958" v="2980" actId="47"/>
        <pc:sldMkLst>
          <pc:docMk/>
          <pc:sldMk cId="387098603" sldId="451"/>
        </pc:sldMkLst>
      </pc:sldChg>
      <pc:sldChg chg="modSp new mod">
        <pc:chgData name="Taylor, Jack" userId="9571fb8d-eb65-498b-b082-9d6887adc86e" providerId="ADAL" clId="{E730365B-3C87-4FA3-9007-BF214E49BAA3}" dt="2025-03-04T21:30:23.541" v="4812" actId="27636"/>
        <pc:sldMkLst>
          <pc:docMk/>
          <pc:sldMk cId="2760781913" sldId="453"/>
        </pc:sldMkLst>
        <pc:spChg chg="mod">
          <ac:chgData name="Taylor, Jack" userId="9571fb8d-eb65-498b-b082-9d6887adc86e" providerId="ADAL" clId="{E730365B-3C87-4FA3-9007-BF214E49BAA3}" dt="2025-03-04T00:06:48.916" v="3183" actId="20577"/>
          <ac:spMkLst>
            <pc:docMk/>
            <pc:sldMk cId="2760781913" sldId="453"/>
            <ac:spMk id="2" creationId="{C7DA4330-C656-100A-7D31-96E61C072AD0}"/>
          </ac:spMkLst>
        </pc:spChg>
        <pc:spChg chg="mod">
          <ac:chgData name="Taylor, Jack" userId="9571fb8d-eb65-498b-b082-9d6887adc86e" providerId="ADAL" clId="{E730365B-3C87-4FA3-9007-BF214E49BAA3}" dt="2025-03-04T21:30:23.541" v="4812" actId="27636"/>
          <ac:spMkLst>
            <pc:docMk/>
            <pc:sldMk cId="2760781913" sldId="453"/>
            <ac:spMk id="3" creationId="{37B171B4-DEAE-8D90-84C4-F282230F386E}"/>
          </ac:spMkLst>
        </pc:spChg>
      </pc:sldChg>
    </pc:docChg>
  </pc:docChgLst>
  <pc:docChgLst>
    <pc:chgData name="Khan, Waris" userId="S::warisk@vt.edu::df29f1b6-a5fa-4762-b450-a1efc8c9e72c" providerId="AD" clId="Web-{146E8C2A-F21B-59B4-7144-15A947468D72}"/>
    <pc:docChg chg="modSld">
      <pc:chgData name="Khan, Waris" userId="S::warisk@vt.edu::df29f1b6-a5fa-4762-b450-a1efc8c9e72c" providerId="AD" clId="Web-{146E8C2A-F21B-59B4-7144-15A947468D72}" dt="2025-02-17T14:19:41.082" v="0" actId="1076"/>
      <pc:docMkLst>
        <pc:docMk/>
      </pc:docMkLst>
      <pc:sldChg chg="modSp">
        <pc:chgData name="Khan, Waris" userId="S::warisk@vt.edu::df29f1b6-a5fa-4762-b450-a1efc8c9e72c" providerId="AD" clId="Web-{146E8C2A-F21B-59B4-7144-15A947468D72}" dt="2025-02-17T14:19:41.082" v="0" actId="1076"/>
        <pc:sldMkLst>
          <pc:docMk/>
          <pc:sldMk cId="1055817315" sldId="435"/>
        </pc:sldMkLst>
        <pc:spChg chg="mod">
          <ac:chgData name="Khan, Waris" userId="S::warisk@vt.edu::df29f1b6-a5fa-4762-b450-a1efc8c9e72c" providerId="AD" clId="Web-{146E8C2A-F21B-59B4-7144-15A947468D72}" dt="2025-02-17T14:19:41.082" v="0" actId="1076"/>
          <ac:spMkLst>
            <pc:docMk/>
            <pc:sldMk cId="1055817315" sldId="435"/>
            <ac:spMk id="21" creationId="{026186FB-EF28-43C4-88E0-8ED8A71759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61E6E-D9A8-46EC-9DD5-C5F2EFD6B46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637E4-1A9A-4F56-9C6C-11B9357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4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Thermal gradient</a:t>
            </a:r>
          </a:p>
          <a:p>
            <a:r>
              <a:rPr lang="en-US" dirty="0"/>
              <a:t>Computationally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637E4-1A9A-4F56-9C6C-11B935765F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Thermal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637E4-1A9A-4F56-9C6C-11B935765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1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 (n-2,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dirty="0"/>
              <a:t> /2) is the a/2 quantile of the t-distribution with n -2 degrees of freedom</a:t>
            </a:r>
          </a:p>
          <a:p>
            <a:r>
              <a:rPr lang="en-US"/>
              <a:t>s is the square root of the estimator for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637E4-1A9A-4F56-9C6C-11B935765F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0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of how much of the "story" your model is capturing about the data</a:t>
            </a:r>
          </a:p>
          <a:p>
            <a:r>
              <a:rPr lang="en-US" dirty="0"/>
              <a:t>How much variability is accounted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637E4-1A9A-4F56-9C6C-11B935765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3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3 years</a:t>
            </a:r>
          </a:p>
          <a:p>
            <a:r>
              <a:rPr lang="en-US" dirty="0"/>
              <a:t>Upgrade of some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637E4-1A9A-4F56-9C6C-11B935765F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2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b708c596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7b708c5961_0_26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51435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2" name="Google Shape;112;g27b708c5961_0_26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b708c596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7b708c5961_0_26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51435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2" name="Google Shape;112;g27b708c5961_0_26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7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FAFC00-96EC-6CC3-FBF1-E4B5643A6A31}"/>
              </a:ext>
            </a:extLst>
          </p:cNvPr>
          <p:cNvSpPr/>
          <p:nvPr userDrawn="1"/>
        </p:nvSpPr>
        <p:spPr>
          <a:xfrm>
            <a:off x="0" y="0"/>
            <a:ext cx="11859491" cy="4387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7;p6"/>
          <p:cNvSpPr/>
          <p:nvPr/>
        </p:nvSpPr>
        <p:spPr>
          <a:xfrm>
            <a:off x="7730836" y="6003636"/>
            <a:ext cx="3232728" cy="7169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11859491" y="0"/>
            <a:ext cx="332509" cy="43874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11859491" y="4387465"/>
            <a:ext cx="332509" cy="2470535"/>
          </a:xfrm>
          <a:prstGeom prst="rect">
            <a:avLst/>
          </a:prstGeom>
          <a:solidFill>
            <a:srgbClr val="7624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10872641" y="4992784"/>
            <a:ext cx="22672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Virginia 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6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49709" y="160731"/>
            <a:ext cx="11204091" cy="7536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2424"/>
              </a:buClr>
              <a:buSzPts val="4400"/>
              <a:buFont typeface="Times New Roman"/>
              <a:buNone/>
              <a:defRPr>
                <a:solidFill>
                  <a:srgbClr val="7624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49709" y="999460"/>
            <a:ext cx="11204091" cy="517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068911" y="6332144"/>
            <a:ext cx="5697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7"/>
          <p:cNvCxnSpPr/>
          <p:nvPr/>
        </p:nvCxnSpPr>
        <p:spPr>
          <a:xfrm>
            <a:off x="149709" y="914401"/>
            <a:ext cx="11204091" cy="0"/>
          </a:xfrm>
          <a:prstGeom prst="straightConnector1">
            <a:avLst/>
          </a:prstGeom>
          <a:noFill/>
          <a:ln w="38100" cap="flat" cmpd="sng">
            <a:solidFill>
              <a:srgbClr val="76242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9845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508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274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12651" y="137442"/>
            <a:ext cx="11425351" cy="1325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536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80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12651" y="137442"/>
            <a:ext cx="11425351" cy="1325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779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49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542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212651" y="137442"/>
            <a:ext cx="11425351" cy="1325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3749656" y="-1891691"/>
            <a:ext cx="4351338" cy="1142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367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664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FAFC00-96EC-6CC3-FBF1-E4B5643A6A31}"/>
              </a:ext>
            </a:extLst>
          </p:cNvPr>
          <p:cNvSpPr/>
          <p:nvPr userDrawn="1"/>
        </p:nvSpPr>
        <p:spPr>
          <a:xfrm>
            <a:off x="0" y="0"/>
            <a:ext cx="11859491" cy="4387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7;p6"/>
          <p:cNvSpPr/>
          <p:nvPr/>
        </p:nvSpPr>
        <p:spPr>
          <a:xfrm>
            <a:off x="7730836" y="6003636"/>
            <a:ext cx="3232728" cy="7169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11859491" y="0"/>
            <a:ext cx="332509" cy="43874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11859491" y="4387465"/>
            <a:ext cx="332509" cy="2470535"/>
          </a:xfrm>
          <a:prstGeom prst="rect">
            <a:avLst/>
          </a:prstGeom>
          <a:solidFill>
            <a:srgbClr val="7624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10872641" y="4992784"/>
            <a:ext cx="22672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Virginia 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98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212651" y="137442"/>
            <a:ext cx="11425351" cy="24495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212650" y="2720225"/>
            <a:ext cx="11425351" cy="327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0828667" y="6299516"/>
            <a:ext cx="5789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5"/>
          <p:cNvCxnSpPr/>
          <p:nvPr/>
        </p:nvCxnSpPr>
        <p:spPr>
          <a:xfrm>
            <a:off x="4862456" y="63119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5"/>
          <p:cNvSpPr txBox="1"/>
          <p:nvPr/>
        </p:nvSpPr>
        <p:spPr>
          <a:xfrm rot="-5400000">
            <a:off x="11317943" y="5609094"/>
            <a:ext cx="1376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Virginia 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11859491" y="0"/>
            <a:ext cx="332509" cy="478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"/>
          <p:cNvSpPr/>
          <p:nvPr/>
        </p:nvSpPr>
        <p:spPr>
          <a:xfrm>
            <a:off x="11859491" y="4387465"/>
            <a:ext cx="332509" cy="2470535"/>
          </a:xfrm>
          <a:prstGeom prst="rect">
            <a:avLst/>
          </a:prstGeom>
          <a:solidFill>
            <a:srgbClr val="7624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 txBox="1"/>
          <p:nvPr/>
        </p:nvSpPr>
        <p:spPr>
          <a:xfrm rot="-5400000">
            <a:off x="10640201" y="5049658"/>
            <a:ext cx="27343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Virginia 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413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7D3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15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4391700" y="5489394"/>
            <a:ext cx="34086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02-18-25</a:t>
            </a:r>
            <a:endParaRPr sz="25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Google Shape;23;p6">
            <a:extLst>
              <a:ext uri="{FF2B5EF4-FFF2-40B4-BE49-F238E27FC236}">
                <a16:creationId xmlns:a16="http://schemas.microsoft.com/office/drawing/2014/main" id="{4F11C865-9799-FC34-5CE6-7B533B285EE1}"/>
              </a:ext>
            </a:extLst>
          </p:cNvPr>
          <p:cNvSpPr txBox="1"/>
          <p:nvPr/>
        </p:nvSpPr>
        <p:spPr>
          <a:xfrm>
            <a:off x="152353" y="738254"/>
            <a:ext cx="1131728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chemeClr val="accent2"/>
                </a:solidFill>
              </a:rPr>
              <a:t>A defect-based physics-informed machine learning framework for fatigue finite life prediction in additive manufacturing</a:t>
            </a:r>
            <a:endParaRPr lang="en-US" sz="40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2D32B-8678-ACD6-A2B3-AFBB12028FE8}"/>
              </a:ext>
            </a:extLst>
          </p:cNvPr>
          <p:cNvSpPr txBox="1"/>
          <p:nvPr/>
        </p:nvSpPr>
        <p:spPr>
          <a:xfrm>
            <a:off x="2410505" y="4565495"/>
            <a:ext cx="716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762424"/>
                </a:solidFill>
              </a:rPr>
              <a:t>Jack Taylor &amp; Waris Khan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12DC1-DB4B-475A-818E-BF9C2CA03EA8}"/>
              </a:ext>
            </a:extLst>
          </p:cNvPr>
          <p:cNvSpPr txBox="1"/>
          <p:nvPr/>
        </p:nvSpPr>
        <p:spPr>
          <a:xfrm>
            <a:off x="422580" y="2935988"/>
            <a:ext cx="11136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762424"/>
                </a:solidFill>
              </a:rPr>
              <a:t>Enrico Salvati, Alessandro Tognan, Luca Laurenti, Marco Pelegatti, Francesco De Bona</a:t>
            </a:r>
            <a:endParaRPr lang="en-US" sz="3200" i="1" dirty="0">
              <a:solidFill>
                <a:srgbClr val="76242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9AA1-5698-B7D3-961F-DDFC48B4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841F-8ECB-02FD-63B7-9B2FDBD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Conceptual Representation of PINN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8EAD-543A-A419-2F1D-3BA6080F3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E00C9-F276-6266-7955-60116F3BB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99926-E82F-4B82-93CD-4B00B73D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 r="13229"/>
          <a:stretch/>
        </p:blipFill>
        <p:spPr>
          <a:xfrm>
            <a:off x="1150882" y="1979170"/>
            <a:ext cx="8008884" cy="36720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B4886A-5F7B-41BD-B8C2-9AB1D3625165}"/>
              </a:ext>
            </a:extLst>
          </p:cNvPr>
          <p:cNvSpPr/>
          <p:nvPr/>
        </p:nvSpPr>
        <p:spPr>
          <a:xfrm>
            <a:off x="1150882" y="2816901"/>
            <a:ext cx="433551" cy="6621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BC2FE-F7BB-4D99-8C47-C64F84F38137}"/>
              </a:ext>
            </a:extLst>
          </p:cNvPr>
          <p:cNvSpPr txBox="1"/>
          <p:nvPr/>
        </p:nvSpPr>
        <p:spPr>
          <a:xfrm>
            <a:off x="853966" y="2337453"/>
            <a:ext cx="10484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EF719-6117-4889-8FC1-AC10630A2923}"/>
              </a:ext>
            </a:extLst>
          </p:cNvPr>
          <p:cNvSpPr/>
          <p:nvPr/>
        </p:nvSpPr>
        <p:spPr>
          <a:xfrm>
            <a:off x="3321268" y="2926059"/>
            <a:ext cx="433551" cy="4083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97D80-CA73-4079-B5B0-0F31B73CED1A}"/>
              </a:ext>
            </a:extLst>
          </p:cNvPr>
          <p:cNvSpPr txBox="1"/>
          <p:nvPr/>
        </p:nvSpPr>
        <p:spPr>
          <a:xfrm>
            <a:off x="2903547" y="2014287"/>
            <a:ext cx="1048407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NN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8B98F-B153-4F7D-8CCC-BB2A013AAFA9}"/>
              </a:ext>
            </a:extLst>
          </p:cNvPr>
          <p:cNvSpPr txBox="1"/>
          <p:nvPr/>
        </p:nvSpPr>
        <p:spPr>
          <a:xfrm>
            <a:off x="5680809" y="1247780"/>
            <a:ext cx="265914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Physics Model Output and Loss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E0FFF-E2CA-4EC6-8939-7332D25132D9}"/>
              </a:ext>
            </a:extLst>
          </p:cNvPr>
          <p:cNvSpPr/>
          <p:nvPr/>
        </p:nvSpPr>
        <p:spPr>
          <a:xfrm>
            <a:off x="5312979" y="2029593"/>
            <a:ext cx="2286000" cy="896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A3FE2-234B-4BC8-9E53-B42F0FE11CC0}"/>
              </a:ext>
            </a:extLst>
          </p:cNvPr>
          <p:cNvSpPr/>
          <p:nvPr/>
        </p:nvSpPr>
        <p:spPr>
          <a:xfrm>
            <a:off x="6096000" y="4761186"/>
            <a:ext cx="517634" cy="307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0D890-AE75-49D5-BC9E-B21B8742CE92}"/>
              </a:ext>
            </a:extLst>
          </p:cNvPr>
          <p:cNvSpPr txBox="1"/>
          <p:nvPr/>
        </p:nvSpPr>
        <p:spPr>
          <a:xfrm>
            <a:off x="3557716" y="4591734"/>
            <a:ext cx="2443688" cy="64633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‘Expected’ output from exp.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73081-0CB6-4DA9-8D96-8863698DFDA3}"/>
              </a:ext>
            </a:extLst>
          </p:cNvPr>
          <p:cNvSpPr txBox="1"/>
          <p:nvPr/>
        </p:nvSpPr>
        <p:spPr>
          <a:xfrm>
            <a:off x="6659491" y="4084362"/>
            <a:ext cx="1256022" cy="36933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NN Loss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EF246-B1B2-4ED0-BCA9-E85927196536}"/>
              </a:ext>
            </a:extLst>
          </p:cNvPr>
          <p:cNvSpPr/>
          <p:nvPr/>
        </p:nvSpPr>
        <p:spPr>
          <a:xfrm>
            <a:off x="6613634" y="3683401"/>
            <a:ext cx="362607" cy="3074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414E0B-F3A9-4F0A-B2C3-25C24816C3B3}"/>
              </a:ext>
            </a:extLst>
          </p:cNvPr>
          <p:cNvSpPr txBox="1"/>
          <p:nvPr/>
        </p:nvSpPr>
        <p:spPr>
          <a:xfrm>
            <a:off x="8923310" y="2337453"/>
            <a:ext cx="125602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Total Loss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54B8F4-F5BE-40A5-918B-E94EAC3FB65B}"/>
              </a:ext>
            </a:extLst>
          </p:cNvPr>
          <p:cNvSpPr/>
          <p:nvPr/>
        </p:nvSpPr>
        <p:spPr>
          <a:xfrm>
            <a:off x="7819698" y="2840549"/>
            <a:ext cx="693682" cy="84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4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9AA1-5698-B7D3-961F-DDFC48B4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841F-8ECB-02FD-63B7-9B2FDBD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PINN – Model 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8EAD-543A-A419-2F1D-3BA6080F3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data set of  </a:t>
            </a:r>
            <a:r>
              <a:rPr lang="en-US" b="1" i="1"/>
              <a:t>m </a:t>
            </a:r>
            <a:r>
              <a:rPr lang="en-US"/>
              <a:t> samples (</a:t>
            </a:r>
            <a:r>
              <a:rPr lang="en-US" b="1" i="1"/>
              <a:t>j = 1,2..m)</a:t>
            </a:r>
            <a:r>
              <a:rPr lang="en-US"/>
              <a:t> where each sample contains </a:t>
            </a:r>
            <a:r>
              <a:rPr lang="en-US" b="1" i="1"/>
              <a:t>l </a:t>
            </a:r>
            <a:r>
              <a:rPr lang="en-US"/>
              <a:t>‘killer’</a:t>
            </a:r>
            <a:r>
              <a:rPr lang="en-US" i="1"/>
              <a:t> </a:t>
            </a:r>
            <a:r>
              <a:rPr lang="en-US"/>
              <a:t>defects: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E00C9-F276-6266-7955-60116F3BB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C938C-B1E5-4431-A18C-176082AC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7" y="2146755"/>
            <a:ext cx="4998021" cy="1246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B4390-C0D5-4C97-9643-1AE88B159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5110"/>
          <a:stretch/>
        </p:blipFill>
        <p:spPr>
          <a:xfrm>
            <a:off x="1258431" y="3791941"/>
            <a:ext cx="2893901" cy="27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C6F8F-6391-47F8-911F-47FAF635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42" y="4513854"/>
            <a:ext cx="3242077" cy="40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5AEEF-0AF6-4049-93D7-14074BAC3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12"/>
          <a:stretch/>
        </p:blipFill>
        <p:spPr>
          <a:xfrm>
            <a:off x="1258431" y="5858540"/>
            <a:ext cx="2746649" cy="327139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533A8E6-EC96-4EC4-A09B-6B311D5EBA64}"/>
              </a:ext>
            </a:extLst>
          </p:cNvPr>
          <p:cNvSpPr/>
          <p:nvPr/>
        </p:nvSpPr>
        <p:spPr>
          <a:xfrm>
            <a:off x="5655076" y="1997476"/>
            <a:ext cx="177553" cy="1526959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93615-794C-46C1-9925-B82D27D28E6C}"/>
              </a:ext>
            </a:extLst>
          </p:cNvPr>
          <p:cNvSpPr txBox="1"/>
          <p:nvPr/>
        </p:nvSpPr>
        <p:spPr>
          <a:xfrm>
            <a:off x="6096000" y="2299317"/>
            <a:ext cx="223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Defect dependent inputs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D79091E-CB00-4381-AB6E-CD983345D366}"/>
              </a:ext>
            </a:extLst>
          </p:cNvPr>
          <p:cNvSpPr/>
          <p:nvPr/>
        </p:nvSpPr>
        <p:spPr>
          <a:xfrm>
            <a:off x="5655076" y="3729716"/>
            <a:ext cx="177553" cy="339076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ABE67-BEED-4F3D-A4A6-1683583B5CEC}"/>
              </a:ext>
            </a:extLst>
          </p:cNvPr>
          <p:cNvSpPr txBox="1"/>
          <p:nvPr/>
        </p:nvSpPr>
        <p:spPr>
          <a:xfrm>
            <a:off x="5832629" y="3609494"/>
            <a:ext cx="223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Sample dependent inputs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6962B95-1E61-46D9-A658-DCCBA79C4BD1}"/>
              </a:ext>
            </a:extLst>
          </p:cNvPr>
          <p:cNvSpPr/>
          <p:nvPr/>
        </p:nvSpPr>
        <p:spPr>
          <a:xfrm>
            <a:off x="5662977" y="4576078"/>
            <a:ext cx="177553" cy="339076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FC200-C782-419B-9A91-6DB90041BC99}"/>
              </a:ext>
            </a:extLst>
          </p:cNvPr>
          <p:cNvSpPr txBox="1"/>
          <p:nvPr/>
        </p:nvSpPr>
        <p:spPr>
          <a:xfrm>
            <a:off x="5840530" y="4513854"/>
            <a:ext cx="223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Full Input vector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B14F264-FA99-4C3D-A2EA-498517C5B6E7}"/>
              </a:ext>
            </a:extLst>
          </p:cNvPr>
          <p:cNvSpPr/>
          <p:nvPr/>
        </p:nvSpPr>
        <p:spPr>
          <a:xfrm>
            <a:off x="5655075" y="5846603"/>
            <a:ext cx="177553" cy="339076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D84E1-F9B9-4CDC-BE1B-9720EBDBDC59}"/>
              </a:ext>
            </a:extLst>
          </p:cNvPr>
          <p:cNvSpPr txBox="1"/>
          <p:nvPr/>
        </p:nvSpPr>
        <p:spPr>
          <a:xfrm>
            <a:off x="5904152" y="5831475"/>
            <a:ext cx="31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Experimental solution vector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070B56-2CC4-41F9-933D-4A78E025BC26}"/>
              </a:ext>
            </a:extLst>
          </p:cNvPr>
          <p:cNvCxnSpPr>
            <a:cxnSpLocks/>
          </p:cNvCxnSpPr>
          <p:nvPr/>
        </p:nvCxnSpPr>
        <p:spPr>
          <a:xfrm>
            <a:off x="599241" y="5335479"/>
            <a:ext cx="969885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ED3C8F-6F48-BCC4-D728-787E041CAB3F}"/>
              </a:ext>
            </a:extLst>
          </p:cNvPr>
          <p:cNvSpPr txBox="1"/>
          <p:nvPr/>
        </p:nvSpPr>
        <p:spPr>
          <a:xfrm>
            <a:off x="9080024" y="2945648"/>
            <a:ext cx="155734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6 folds cross validation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887B8FC-F27A-B04F-E8BC-4F0ED8A0E496}"/>
              </a:ext>
            </a:extLst>
          </p:cNvPr>
          <p:cNvSpPr/>
          <p:nvPr/>
        </p:nvSpPr>
        <p:spPr>
          <a:xfrm>
            <a:off x="8427184" y="1645001"/>
            <a:ext cx="385978" cy="334054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9AA1-5698-B7D3-961F-DDFC48B4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841F-8ECB-02FD-63B7-9B2FDBD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PINN – Loss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8EAD-543A-A419-2F1D-3BA6080F3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total loss function, </a:t>
            </a:r>
            <a:r>
              <a:rPr lang="en-US" b="1"/>
              <a:t>L</a:t>
            </a:r>
            <a:r>
              <a:rPr lang="en-US"/>
              <a:t>, is a weighted sum of  </a:t>
            </a:r>
            <a:r>
              <a:rPr lang="en-US" b="1"/>
              <a:t>L</a:t>
            </a:r>
            <a:r>
              <a:rPr lang="en-US" b="1" baseline="30000"/>
              <a:t>NN </a:t>
            </a:r>
            <a:r>
              <a:rPr lang="en-US" b="1"/>
              <a:t> </a:t>
            </a:r>
            <a:r>
              <a:rPr lang="en-US"/>
              <a:t>and </a:t>
            </a:r>
            <a:r>
              <a:rPr lang="en-US" b="1"/>
              <a:t>L</a:t>
            </a:r>
            <a:r>
              <a:rPr lang="en-US" b="1" baseline="30000"/>
              <a:t>M</a:t>
            </a:r>
            <a:r>
              <a:rPr lang="en-US" b="1"/>
              <a:t>:</a:t>
            </a:r>
          </a:p>
          <a:p>
            <a:endParaRPr lang="en-US" b="1"/>
          </a:p>
          <a:p>
            <a:endParaRPr lang="en-US" b="1"/>
          </a:p>
          <a:p>
            <a:pPr marL="1016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E00C9-F276-6266-7955-60116F3BB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1C0C8-29DA-4977-891D-2851C7FE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4" y="1833486"/>
            <a:ext cx="4372585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5970-1B30-4AEE-83B6-4C00B174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1" y="4125165"/>
            <a:ext cx="3829584" cy="1095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34C1A-5CB3-45F7-AD5A-5C9EB72B0B72}"/>
              </a:ext>
            </a:extLst>
          </p:cNvPr>
          <p:cNvSpPr txBox="1"/>
          <p:nvPr/>
        </p:nvSpPr>
        <p:spPr>
          <a:xfrm>
            <a:off x="1262077" y="2853323"/>
            <a:ext cx="3621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Where </a:t>
            </a:r>
            <a:r>
              <a:rPr lang="en-US" b="1"/>
              <a:t>N</a:t>
            </a:r>
            <a:r>
              <a:rPr lang="en-US" b="1" baseline="30000"/>
              <a:t>NN</a:t>
            </a:r>
            <a:r>
              <a:rPr lang="en-US" b="1"/>
              <a:t> </a:t>
            </a:r>
            <a:r>
              <a:rPr lang="en-US"/>
              <a:t>is the NN predicted out put and </a:t>
            </a:r>
            <a:r>
              <a:rPr lang="en-US" b="1"/>
              <a:t>N</a:t>
            </a:r>
            <a:r>
              <a:rPr lang="en-US"/>
              <a:t> is the experimental data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3BE23-A001-46B2-A282-8D9A3E3CD7A5}"/>
              </a:ext>
            </a:extLst>
          </p:cNvPr>
          <p:cNvSpPr/>
          <p:nvPr/>
        </p:nvSpPr>
        <p:spPr>
          <a:xfrm>
            <a:off x="669524" y="1833486"/>
            <a:ext cx="4372585" cy="2005417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9EE06-F42A-4203-B4E3-CAE58A277E73}"/>
              </a:ext>
            </a:extLst>
          </p:cNvPr>
          <p:cNvSpPr txBox="1"/>
          <p:nvPr/>
        </p:nvSpPr>
        <p:spPr>
          <a:xfrm>
            <a:off x="1248997" y="5220693"/>
            <a:ext cx="3621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Where </a:t>
            </a:r>
            <a:r>
              <a:rPr lang="en-US" b="1"/>
              <a:t>N</a:t>
            </a:r>
            <a:r>
              <a:rPr lang="en-US" b="1" baseline="30000"/>
              <a:t>NN</a:t>
            </a:r>
            <a:r>
              <a:rPr lang="en-US" b="1"/>
              <a:t> </a:t>
            </a:r>
            <a:r>
              <a:rPr lang="en-US"/>
              <a:t>is the NN predicted out put and </a:t>
            </a:r>
            <a:r>
              <a:rPr lang="en-US" b="1"/>
              <a:t>N</a:t>
            </a:r>
            <a:r>
              <a:rPr lang="en-US" b="1" baseline="30000"/>
              <a:t>*</a:t>
            </a:r>
            <a:r>
              <a:rPr lang="en-US"/>
              <a:t> output from the model regression fit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3DE48-945E-45B9-A40F-D03F1FE1FF6C}"/>
              </a:ext>
            </a:extLst>
          </p:cNvPr>
          <p:cNvSpPr/>
          <p:nvPr/>
        </p:nvSpPr>
        <p:spPr>
          <a:xfrm>
            <a:off x="669523" y="4240925"/>
            <a:ext cx="4372585" cy="2079170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8346BF9-DB0D-4320-B242-82E90A671369}"/>
              </a:ext>
            </a:extLst>
          </p:cNvPr>
          <p:cNvSpPr/>
          <p:nvPr/>
        </p:nvSpPr>
        <p:spPr>
          <a:xfrm>
            <a:off x="5042108" y="1757855"/>
            <a:ext cx="519814" cy="465871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C7DD4A-54B4-4A1A-B5EE-0E1D13077322}"/>
              </a:ext>
            </a:extLst>
          </p:cNvPr>
          <p:cNvCxnSpPr/>
          <p:nvPr/>
        </p:nvCxnSpPr>
        <p:spPr>
          <a:xfrm>
            <a:off x="5809593" y="4087210"/>
            <a:ext cx="8671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649ABBB-8AF7-4274-8BFC-9E68C6239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90" y="3702112"/>
            <a:ext cx="3709965" cy="77019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520D6E5-84AB-437E-85E2-448D61E135D9}"/>
              </a:ext>
            </a:extLst>
          </p:cNvPr>
          <p:cNvGrpSpPr/>
          <p:nvPr/>
        </p:nvGrpSpPr>
        <p:grpSpPr>
          <a:xfrm>
            <a:off x="7465966" y="4838959"/>
            <a:ext cx="3099707" cy="1245726"/>
            <a:chOff x="6976890" y="5036027"/>
            <a:chExt cx="3099707" cy="12457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1858B-76BD-4639-B3DD-FCA7128B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9296" y="5727270"/>
              <a:ext cx="2254897" cy="5544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B18051-27FC-4C90-8D06-6BD0D8A5F423}"/>
                </a:ext>
              </a:extLst>
            </p:cNvPr>
            <p:cNvSpPr txBox="1"/>
            <p:nvPr/>
          </p:nvSpPr>
          <p:spPr>
            <a:xfrm>
              <a:off x="6976890" y="5036027"/>
              <a:ext cx="3099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*Weights are arbitrarily selected and must sum to 1: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5DA6CD-E3A3-47F6-806C-2AAD8AB032F8}"/>
                </a:ext>
              </a:extLst>
            </p:cNvPr>
            <p:cNvSpPr/>
            <p:nvPr/>
          </p:nvSpPr>
          <p:spPr>
            <a:xfrm>
              <a:off x="6976890" y="5036027"/>
              <a:ext cx="3099707" cy="1185798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0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52A8-893D-0AA4-77B1-EB770592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3920-EF03-140A-B7EB-719B98EE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Problem Specific PINN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A775D-F729-8AE5-36B0-42FD639DE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CFEDA-E69D-7056-CE54-4052EEAA7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1FC98-8357-8074-C08E-258E348F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74" y="999460"/>
            <a:ext cx="4054538" cy="5825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37E8C-1E89-CAC4-D3C4-899FFDB6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26" y="1668125"/>
            <a:ext cx="6004288" cy="41904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092230-ABCE-812C-4662-289BF39810C3}"/>
              </a:ext>
            </a:extLst>
          </p:cNvPr>
          <p:cNvCxnSpPr>
            <a:cxnSpLocks/>
          </p:cNvCxnSpPr>
          <p:nvPr/>
        </p:nvCxnSpPr>
        <p:spPr>
          <a:xfrm flipV="1">
            <a:off x="4221804" y="1668125"/>
            <a:ext cx="1080921" cy="77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90DF07-B8C3-CC5D-63BD-AFBD93FB83A9}"/>
              </a:ext>
            </a:extLst>
          </p:cNvPr>
          <p:cNvCxnSpPr>
            <a:cxnSpLocks/>
          </p:cNvCxnSpPr>
          <p:nvPr/>
        </p:nvCxnSpPr>
        <p:spPr>
          <a:xfrm>
            <a:off x="4221803" y="4456890"/>
            <a:ext cx="1080922" cy="1401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5C33DF-AD45-9487-139D-FA476B736DCA}"/>
              </a:ext>
            </a:extLst>
          </p:cNvPr>
          <p:cNvSpPr/>
          <p:nvPr/>
        </p:nvSpPr>
        <p:spPr>
          <a:xfrm>
            <a:off x="5302726" y="1668125"/>
            <a:ext cx="6051074" cy="419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FC15C-500C-8CCC-1AC0-66F37EE7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E3762C-EB3A-62AD-5BA0-5CBC7605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48" y="2905863"/>
            <a:ext cx="6771909" cy="3680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E1B66-65C3-96C9-AE31-426DE470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Problem Specific PINN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1330-BFB2-55C5-86AE-0A468E2B0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4704-D164-9E1E-DE49-85A065B1F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D8567-D3CE-0274-22F8-8CB45DA85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74" y="999460"/>
            <a:ext cx="4054538" cy="58250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49633-C4AE-171F-D5BC-09473D9616FE}"/>
              </a:ext>
            </a:extLst>
          </p:cNvPr>
          <p:cNvCxnSpPr>
            <a:cxnSpLocks/>
          </p:cNvCxnSpPr>
          <p:nvPr/>
        </p:nvCxnSpPr>
        <p:spPr>
          <a:xfrm flipV="1">
            <a:off x="4236181" y="6633217"/>
            <a:ext cx="583873" cy="117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0094E-B5C7-2E41-B84D-C330FD3D5D57}"/>
              </a:ext>
            </a:extLst>
          </p:cNvPr>
          <p:cNvCxnSpPr>
            <a:cxnSpLocks/>
          </p:cNvCxnSpPr>
          <p:nvPr/>
        </p:nvCxnSpPr>
        <p:spPr>
          <a:xfrm flipV="1">
            <a:off x="4236181" y="2858716"/>
            <a:ext cx="583873" cy="1778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214E7F-22DD-C364-15DC-B2DA60CA2917}"/>
              </a:ext>
            </a:extLst>
          </p:cNvPr>
          <p:cNvSpPr/>
          <p:nvPr/>
        </p:nvSpPr>
        <p:spPr>
          <a:xfrm>
            <a:off x="4820055" y="2858716"/>
            <a:ext cx="6771909" cy="3774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51209-C191-D311-AC7F-81C214E9D7EF}"/>
              </a:ext>
            </a:extLst>
          </p:cNvPr>
          <p:cNvSpPr txBox="1"/>
          <p:nvPr/>
        </p:nvSpPr>
        <p:spPr>
          <a:xfrm>
            <a:off x="6129418" y="1305350"/>
            <a:ext cx="355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13- element input layer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(l =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16-neuron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8-neuron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single-neuron output layer.</a:t>
            </a:r>
          </a:p>
        </p:txBody>
      </p:sp>
    </p:spTree>
    <p:extLst>
      <p:ext uri="{BB962C8B-B14F-4D97-AF65-F5344CB8AC3E}">
        <p14:creationId xmlns:p14="http://schemas.microsoft.com/office/powerpoint/2010/main" val="86764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15B4B-57C6-E79B-FF7E-BBB2BC18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023B-4E17-59C7-363C-107EF2BC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Results and Discussion –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7DD42-FCCD-D74C-E930-D67441A5A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C27D5-FB5C-4E0C-AF21-F9675E3F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00" y="999460"/>
            <a:ext cx="7315200" cy="5091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C4CFB-F220-4DFE-A647-CCEB807248B4}"/>
                  </a:ext>
                </a:extLst>
              </p:cNvPr>
              <p:cNvSpPr txBox="1"/>
              <p:nvPr/>
            </p:nvSpPr>
            <p:spPr>
              <a:xfrm>
                <a:off x="396901" y="6008978"/>
                <a:ext cx="109568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cs typeface="Times New Roman"/>
                  </a:rPr>
                  <a:t>Regression curves of fatigue life, prediction bands and square root of the estimator for the variance (s) at 95% confidence level. (a)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𝑆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cs typeface="Times New Roman"/>
                  </a:rPr>
                  <a:t>; (b)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∆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𝐾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cs typeface="Times New Roman"/>
                  </a:rPr>
                  <a:t>; (c)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𝛿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𝐾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C4CFB-F220-4DFE-A647-CCEB8072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01" y="6008978"/>
                <a:ext cx="10956898" cy="707886"/>
              </a:xfrm>
              <a:prstGeom prst="rect">
                <a:avLst/>
              </a:prstGeom>
              <a:blipFill>
                <a:blip r:embed="rId3"/>
                <a:stretch>
                  <a:fillRect l="-556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1DD0D32-5E7C-40FD-9A0A-BFD921C2A4AA}"/>
              </a:ext>
            </a:extLst>
          </p:cNvPr>
          <p:cNvSpPr/>
          <p:nvPr/>
        </p:nvSpPr>
        <p:spPr>
          <a:xfrm>
            <a:off x="1986455" y="1667204"/>
            <a:ext cx="220717" cy="740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2037F-909D-44F9-AB2D-26F3914EDC15}"/>
              </a:ext>
            </a:extLst>
          </p:cNvPr>
          <p:cNvSpPr/>
          <p:nvPr/>
        </p:nvSpPr>
        <p:spPr>
          <a:xfrm>
            <a:off x="5641395" y="1150884"/>
            <a:ext cx="220717" cy="1773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9F32B7-1F99-471C-95C5-BBADE9129250}"/>
              </a:ext>
            </a:extLst>
          </p:cNvPr>
          <p:cNvSpPr/>
          <p:nvPr/>
        </p:nvSpPr>
        <p:spPr>
          <a:xfrm>
            <a:off x="3718053" y="4359166"/>
            <a:ext cx="220717" cy="480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843F-C462-D049-EAB6-E067178E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321AE0-0E96-1A6C-49DE-455476E769CB}"/>
              </a:ext>
            </a:extLst>
          </p:cNvPr>
          <p:cNvGrpSpPr/>
          <p:nvPr/>
        </p:nvGrpSpPr>
        <p:grpSpPr>
          <a:xfrm>
            <a:off x="149709" y="987071"/>
            <a:ext cx="10080978" cy="2342667"/>
            <a:chOff x="149709" y="1245544"/>
            <a:chExt cx="10080978" cy="2342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C6700-6230-3C71-94CA-EC21B7E55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9"/>
            <a:stretch/>
          </p:blipFill>
          <p:spPr>
            <a:xfrm>
              <a:off x="149709" y="1245544"/>
              <a:ext cx="7112135" cy="23426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94D2B2-723A-11C4-9E42-5E06A854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1951"/>
            <a:stretch/>
          </p:blipFill>
          <p:spPr>
            <a:xfrm>
              <a:off x="6935090" y="1277056"/>
              <a:ext cx="3295597" cy="22384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380F09-4869-D726-1982-C22F9074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Results and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DB50-71E9-4519-0E57-05498BFA0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3ACD6-6A94-EA7C-CDDA-270000F0D250}"/>
              </a:ext>
            </a:extLst>
          </p:cNvPr>
          <p:cNvGrpSpPr/>
          <p:nvPr/>
        </p:nvGrpSpPr>
        <p:grpSpPr>
          <a:xfrm>
            <a:off x="460155" y="3198664"/>
            <a:ext cx="9770532" cy="2192569"/>
            <a:chOff x="514946" y="3761625"/>
            <a:chExt cx="9770532" cy="21925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1373C3-E17C-0522-3CDB-1364BBF28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032"/>
            <a:stretch/>
          </p:blipFill>
          <p:spPr>
            <a:xfrm>
              <a:off x="514946" y="3761625"/>
              <a:ext cx="3222554" cy="21925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B9D2BF-EB6E-A171-4EF7-0D23ABCA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8622" y="3761625"/>
              <a:ext cx="6556856" cy="215478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F04A4A3-7144-4FCB-CBE6-36A6971574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609"/>
          <a:stretch/>
        </p:blipFill>
        <p:spPr>
          <a:xfrm>
            <a:off x="2487696" y="5337156"/>
            <a:ext cx="5907749" cy="78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1F87F-9279-4D6B-89C2-C88311E8F458}"/>
              </a:ext>
            </a:extLst>
          </p:cNvPr>
          <p:cNvSpPr txBox="1"/>
          <p:nvPr/>
        </p:nvSpPr>
        <p:spPr>
          <a:xfrm>
            <a:off x="149709" y="6191540"/>
            <a:ext cx="1058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Predicted fatigue life overlapped onto the prediction band associated with the considered test samples. Different permutations between </a:t>
            </a: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test and validations samples are shown (K-fold) (a-f)</a:t>
            </a:r>
          </a:p>
        </p:txBody>
      </p:sp>
    </p:spTree>
    <p:extLst>
      <p:ext uri="{BB962C8B-B14F-4D97-AF65-F5344CB8AC3E}">
        <p14:creationId xmlns:p14="http://schemas.microsoft.com/office/powerpoint/2010/main" val="174386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CBF71-9F12-366E-F3CE-1665B464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8B0C-D27E-2E3F-1A05-E07760DB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Results and Discussion</a:t>
            </a:r>
            <a:r>
              <a:rPr lang="en-US" dirty="0"/>
              <a:t> – NN vs. PINN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487E2-D3FD-93B0-42B5-6DB95BA67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1DA5D-75CD-1610-B56E-CA2CB9BE6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4132C-42C6-7C5A-5611-52878B9E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8" y="1340487"/>
            <a:ext cx="9504659" cy="4495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F1C3B-1DC0-4246-80AE-342ACD0C2487}"/>
              </a:ext>
            </a:extLst>
          </p:cNvPr>
          <p:cNvSpPr txBox="1"/>
          <p:nvPr/>
        </p:nvSpPr>
        <p:spPr>
          <a:xfrm>
            <a:off x="876504" y="5950503"/>
            <a:ext cx="101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Accuracy of the PINN and NN frameworks evaluated through RMSE and R</a:t>
            </a:r>
            <a:r>
              <a:rPr lang="en-US" sz="1600" baseline="30000" dirty="0"/>
              <a:t>2</a:t>
            </a:r>
            <a:r>
              <a:rPr lang="en-US" sz="1600" dirty="0"/>
              <a:t>. Predicted vs. actual number of cycles for (a) NN and (b) PINN. Dispersion band evaluated at 68% confidence level.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5B39C8-E455-2D4F-42A8-C3BAB042750D}"/>
              </a:ext>
            </a:extLst>
          </p:cNvPr>
          <p:cNvGrpSpPr/>
          <p:nvPr/>
        </p:nvGrpSpPr>
        <p:grpSpPr>
          <a:xfrm>
            <a:off x="9378359" y="3429000"/>
            <a:ext cx="1704352" cy="823723"/>
            <a:chOff x="9364559" y="2531308"/>
            <a:chExt cx="1704352" cy="8237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4FEDB7-0073-4205-6B44-CDB67AA584EF}"/>
                </a:ext>
              </a:extLst>
            </p:cNvPr>
            <p:cNvSpPr txBox="1"/>
            <p:nvPr/>
          </p:nvSpPr>
          <p:spPr>
            <a:xfrm>
              <a:off x="9364559" y="2531308"/>
              <a:ext cx="17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W</a:t>
              </a:r>
              <a:r>
                <a:rPr lang="en-US" b="1" baseline="30000"/>
                <a:t>NN</a:t>
              </a:r>
              <a:r>
                <a:rPr lang="en-US" b="1"/>
                <a:t> = 0.985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0A0A8-B8E4-816A-066B-35C9A080FD82}"/>
                </a:ext>
              </a:extLst>
            </p:cNvPr>
            <p:cNvSpPr txBox="1"/>
            <p:nvPr/>
          </p:nvSpPr>
          <p:spPr>
            <a:xfrm>
              <a:off x="9364559" y="2985699"/>
              <a:ext cx="17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W</a:t>
              </a:r>
              <a:r>
                <a:rPr lang="en-US" b="1" baseline="30000"/>
                <a:t>M</a:t>
              </a:r>
              <a:r>
                <a:rPr lang="en-US" b="1"/>
                <a:t> = 0.015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683359-CCE2-CF06-5FE1-A0051137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170" y="2773022"/>
            <a:ext cx="1955741" cy="4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4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F4D8-E04E-915E-0DD9-A14FC00E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4810-18CC-284D-1DCF-67B3E6BC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 Alternative 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468A8-930F-B142-6934-5538D336B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approach models defects as spherical voids</a:t>
            </a:r>
          </a:p>
          <a:p>
            <a:pPr lvl="1"/>
            <a:r>
              <a:rPr lang="en-US" dirty="0"/>
              <a:t>More advanced preprocessing of the CT scans could provide more insightful input parameters about defect </a:t>
            </a:r>
            <a:r>
              <a:rPr lang="en-US" b="1" dirty="0"/>
              <a:t>shape</a:t>
            </a:r>
            <a:r>
              <a:rPr lang="en-US" dirty="0"/>
              <a:t> and </a:t>
            </a:r>
            <a:r>
              <a:rPr lang="en-US" b="1" dirty="0"/>
              <a:t>orientation</a:t>
            </a:r>
          </a:p>
          <a:p>
            <a:pPr lvl="2"/>
            <a:r>
              <a:rPr lang="en-US" dirty="0"/>
              <a:t>Aspect Ratio</a:t>
            </a:r>
          </a:p>
          <a:p>
            <a:pPr lvl="2"/>
            <a:r>
              <a:rPr lang="en-US" dirty="0"/>
              <a:t>Sharpness</a:t>
            </a:r>
          </a:p>
          <a:p>
            <a:r>
              <a:rPr lang="en-US" dirty="0"/>
              <a:t>Variety of assumptions/exclusions could be treated as input variables</a:t>
            </a:r>
          </a:p>
          <a:p>
            <a:pPr lvl="1"/>
            <a:r>
              <a:rPr lang="en-US" b="1" dirty="0"/>
              <a:t>Build orientation </a:t>
            </a:r>
            <a:r>
              <a:rPr lang="en-US" dirty="0"/>
              <a:t>is considered in sample production but not included in the modeling</a:t>
            </a:r>
          </a:p>
          <a:p>
            <a:pPr lvl="1"/>
            <a:r>
              <a:rPr lang="en-US" b="1" dirty="0"/>
              <a:t>Surface roughnes</a:t>
            </a:r>
            <a:r>
              <a:rPr lang="en-US" dirty="0"/>
              <a:t>s is removed on lathe but never measured</a:t>
            </a:r>
          </a:p>
          <a:p>
            <a:pPr lvl="1"/>
            <a:r>
              <a:rPr lang="en-US" b="1" dirty="0"/>
              <a:t>Residual stress </a:t>
            </a:r>
            <a:r>
              <a:rPr lang="en-US" dirty="0"/>
              <a:t>(HIP processing)</a:t>
            </a:r>
          </a:p>
          <a:p>
            <a:pPr lvl="1"/>
            <a:r>
              <a:rPr lang="en-US" dirty="0"/>
              <a:t>Process parameters/machine maintenance</a:t>
            </a:r>
          </a:p>
          <a:p>
            <a:r>
              <a:rPr lang="en-US" dirty="0"/>
              <a:t>More robust scanning for microstructure data</a:t>
            </a:r>
          </a:p>
          <a:p>
            <a:pPr lvl="1"/>
            <a:r>
              <a:rPr lang="en-US" dirty="0"/>
              <a:t>EBSD or XCT scans could provide microstructure data to be treated as an input</a:t>
            </a:r>
          </a:p>
          <a:p>
            <a:pPr lvl="2"/>
            <a:r>
              <a:rPr lang="en-US" dirty="0"/>
              <a:t>*Note this would significantly increase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D50C4-8AD2-846E-04DC-1BCAFAFD5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22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C1F4-DBBE-DB95-08AC-C38A69013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7D04-CC61-441B-C3E6-A3F2673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Alternative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471A2-809F-09C1-9C18-4B992A1D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643" y="1002716"/>
            <a:ext cx="4663054" cy="500081"/>
          </a:xfrm>
        </p:spPr>
        <p:txBody>
          <a:bodyPr>
            <a:noAutofit/>
          </a:bodyPr>
          <a:lstStyle/>
          <a:p>
            <a:r>
              <a:rPr lang="en-US" dirty="0"/>
              <a:t>Crack propagation rate (da/</a:t>
            </a:r>
            <a:r>
              <a:rPr lang="en-US" dirty="0" err="1"/>
              <a:t>dN</a:t>
            </a:r>
            <a:r>
              <a:rPr lang="en-US" dirty="0"/>
              <a:t>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44459-8936-B9AD-BDDF-9B92F71F19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33E48F-7AEB-4042-8C29-0D2307919DF2}"/>
              </a:ext>
            </a:extLst>
          </p:cNvPr>
          <p:cNvGrpSpPr/>
          <p:nvPr/>
        </p:nvGrpSpPr>
        <p:grpSpPr>
          <a:xfrm>
            <a:off x="230587" y="1584012"/>
            <a:ext cx="4663054" cy="3791070"/>
            <a:chOff x="230587" y="1584012"/>
            <a:chExt cx="4663054" cy="3791070"/>
          </a:xfrm>
        </p:grpSpPr>
        <p:pic>
          <p:nvPicPr>
            <p:cNvPr id="2050" name="Picture 2" descr="The typical fatigue crack growth rate with regard to the stress... |  Download Scientific Diagram">
              <a:extLst>
                <a:ext uri="{FF2B5EF4-FFF2-40B4-BE49-F238E27FC236}">
                  <a16:creationId xmlns:a16="http://schemas.microsoft.com/office/drawing/2014/main" id="{567E270F-2740-432C-8BE4-31FCAE93E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5"/>
            <a:stretch/>
          </p:blipFill>
          <p:spPr bwMode="auto">
            <a:xfrm>
              <a:off x="321641" y="1810727"/>
              <a:ext cx="4572000" cy="346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C414C6-0076-44C6-B178-C0D9C097FDA7}"/>
                </a:ext>
              </a:extLst>
            </p:cNvPr>
            <p:cNvSpPr/>
            <p:nvPr/>
          </p:nvSpPr>
          <p:spPr>
            <a:xfrm>
              <a:off x="230587" y="1584012"/>
              <a:ext cx="4663053" cy="3791070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83AF90-D4B6-4B4D-A212-EC928D94A7FF}"/>
              </a:ext>
            </a:extLst>
          </p:cNvPr>
          <p:cNvSpPr txBox="1">
            <a:spLocks/>
          </p:cNvSpPr>
          <p:nvPr/>
        </p:nvSpPr>
        <p:spPr>
          <a:xfrm>
            <a:off x="5458186" y="1057075"/>
            <a:ext cx="5279665" cy="5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N with smaller variance (narrower band ) </a:t>
            </a:r>
            <a:endParaRPr lang="en-US" kern="0" dirty="0">
              <a:highlight>
                <a:srgbClr val="FFFF00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199FF-C4DC-4FB3-A3D9-1B16A3FADA37}"/>
              </a:ext>
            </a:extLst>
          </p:cNvPr>
          <p:cNvCxnSpPr>
            <a:cxnSpLocks/>
          </p:cNvCxnSpPr>
          <p:nvPr/>
        </p:nvCxnSpPr>
        <p:spPr>
          <a:xfrm>
            <a:off x="5367130" y="1105231"/>
            <a:ext cx="0" cy="529556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822FD6-40B8-4563-AF3F-3E5586D153CB}"/>
              </a:ext>
            </a:extLst>
          </p:cNvPr>
          <p:cNvGrpSpPr/>
          <p:nvPr/>
        </p:nvGrpSpPr>
        <p:grpSpPr>
          <a:xfrm>
            <a:off x="6345141" y="1979875"/>
            <a:ext cx="3371353" cy="1773140"/>
            <a:chOff x="6345141" y="1979875"/>
            <a:chExt cx="3371353" cy="1773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FD9DE3-C567-4FAB-83CA-48669132B31D}"/>
                </a:ext>
              </a:extLst>
            </p:cNvPr>
            <p:cNvCxnSpPr>
              <a:cxnSpLocks/>
            </p:cNvCxnSpPr>
            <p:nvPr/>
          </p:nvCxnSpPr>
          <p:spPr>
            <a:xfrm>
              <a:off x="6345141" y="1979875"/>
              <a:ext cx="0" cy="177314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F63394-A179-444C-8142-76E22AA27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142" y="3753015"/>
              <a:ext cx="337135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ED634-C845-49DE-BDD4-9DC590FAB022}"/>
              </a:ext>
            </a:extLst>
          </p:cNvPr>
          <p:cNvCxnSpPr>
            <a:cxnSpLocks/>
          </p:cNvCxnSpPr>
          <p:nvPr/>
        </p:nvCxnSpPr>
        <p:spPr>
          <a:xfrm>
            <a:off x="7124368" y="2138901"/>
            <a:ext cx="1335817" cy="16141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6B56FC-BE4D-483A-942C-5A4062EEF12E}"/>
              </a:ext>
            </a:extLst>
          </p:cNvPr>
          <p:cNvCxnSpPr>
            <a:cxnSpLocks/>
          </p:cNvCxnSpPr>
          <p:nvPr/>
        </p:nvCxnSpPr>
        <p:spPr>
          <a:xfrm>
            <a:off x="6695001" y="2337684"/>
            <a:ext cx="1097275" cy="141533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92502D-1921-4A5F-AFA4-5153855BDDED}"/>
              </a:ext>
            </a:extLst>
          </p:cNvPr>
          <p:cNvCxnSpPr>
            <a:cxnSpLocks/>
          </p:cNvCxnSpPr>
          <p:nvPr/>
        </p:nvCxnSpPr>
        <p:spPr>
          <a:xfrm>
            <a:off x="7669383" y="2029783"/>
            <a:ext cx="1450763" cy="17232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EC03F6-59A5-41A0-A43D-3E3C8788CE33}"/>
              </a:ext>
            </a:extLst>
          </p:cNvPr>
          <p:cNvCxnSpPr>
            <a:cxnSpLocks/>
          </p:cNvCxnSpPr>
          <p:nvPr/>
        </p:nvCxnSpPr>
        <p:spPr>
          <a:xfrm>
            <a:off x="6890157" y="2238293"/>
            <a:ext cx="1200293" cy="151472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4BA134-BAB4-4638-BB0F-DCC80C54B754}"/>
              </a:ext>
            </a:extLst>
          </p:cNvPr>
          <p:cNvCxnSpPr>
            <a:cxnSpLocks/>
          </p:cNvCxnSpPr>
          <p:nvPr/>
        </p:nvCxnSpPr>
        <p:spPr>
          <a:xfrm>
            <a:off x="7347001" y="2029783"/>
            <a:ext cx="1450763" cy="172323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63A961FC-1035-4CD7-9373-8A7A5EB22042}"/>
              </a:ext>
            </a:extLst>
          </p:cNvPr>
          <p:cNvSpPr/>
          <p:nvPr/>
        </p:nvSpPr>
        <p:spPr>
          <a:xfrm rot="16200000">
            <a:off x="8293026" y="3645370"/>
            <a:ext cx="370415" cy="1399435"/>
          </a:xfrm>
          <a:prstGeom prst="leftBrace">
            <a:avLst>
              <a:gd name="adj1" fmla="val 28679"/>
              <a:gd name="adj2" fmla="val 5242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2D3963B-7AD9-4642-B33B-57F31D1F2DC9}"/>
              </a:ext>
            </a:extLst>
          </p:cNvPr>
          <p:cNvSpPr/>
          <p:nvPr/>
        </p:nvSpPr>
        <p:spPr>
          <a:xfrm rot="16200000">
            <a:off x="8308971" y="3615817"/>
            <a:ext cx="301718" cy="774895"/>
          </a:xfrm>
          <a:prstGeom prst="leftBrace">
            <a:avLst>
              <a:gd name="adj1" fmla="val 28679"/>
              <a:gd name="adj2" fmla="val 52421"/>
            </a:avLst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96030-62AE-4775-9232-FAFC51292E22}"/>
              </a:ext>
            </a:extLst>
          </p:cNvPr>
          <p:cNvSpPr txBox="1"/>
          <p:nvPr/>
        </p:nvSpPr>
        <p:spPr>
          <a:xfrm>
            <a:off x="5863747" y="2637633"/>
            <a:ext cx="57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F29823-AE7E-43B7-9FC4-18397E047D8D}"/>
              </a:ext>
            </a:extLst>
          </p:cNvPr>
          <p:cNvSpPr txBox="1"/>
          <p:nvPr/>
        </p:nvSpPr>
        <p:spPr>
          <a:xfrm>
            <a:off x="9295078" y="3753014"/>
            <a:ext cx="45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33" grpId="0" animBg="1"/>
      <p:bldP spid="36" grpId="0" animBg="1"/>
      <p:bldP spid="35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82B8-0ABA-40A8-11BC-857CE7C8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F893-2F34-C3E7-4216-FAA87595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58800" indent="-45720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2800" b="1"/>
              <a:t>Overview of Topic (Introduction)</a:t>
            </a:r>
          </a:p>
          <a:p>
            <a:pPr marL="558800" indent="-45720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2800" b="1"/>
              <a:t>Materials and Methods</a:t>
            </a:r>
          </a:p>
          <a:p>
            <a:pPr marL="558800" indent="-45720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2800" b="1"/>
              <a:t>Results and Discussion</a:t>
            </a:r>
          </a:p>
          <a:p>
            <a:pPr marL="558800" indent="-45720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2800" b="1"/>
              <a:t>Suggestions and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BFF07-EB1F-63B3-1584-E0DE3B423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4B08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2</a:t>
            </a:fld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4B08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54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F41F-E87A-8B9B-C216-C0FCED97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73E7-33F8-5456-9B54-587A31D1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New/Additional ML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7EBE-11F0-3268-332C-A9A129275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current methods do not directly account for interdependencies of defects and their effect on failure</a:t>
            </a:r>
          </a:p>
          <a:p>
            <a:pPr lvl="1"/>
            <a:r>
              <a:rPr lang="en-US"/>
              <a:t>i.e., How does the overall distribution of defects contribute to the cycles to failure</a:t>
            </a:r>
          </a:p>
          <a:p>
            <a:pPr lvl="1"/>
            <a:r>
              <a:rPr lang="en-US"/>
              <a:t>Do more closely located defects produce a shorter fatigue life?</a:t>
            </a:r>
          </a:p>
          <a:p>
            <a:r>
              <a:rPr lang="en-US"/>
              <a:t>Solution: Graphical Neural Network (GNN)</a:t>
            </a:r>
          </a:p>
          <a:p>
            <a:pPr lvl="1"/>
            <a:r>
              <a:rPr lang="en-US"/>
              <a:t>‘Graphs’ represent information through nodes and edges to convey uniquely  interconnected data</a:t>
            </a:r>
          </a:p>
          <a:p>
            <a:pPr lvl="1"/>
            <a:r>
              <a:rPr lang="en-US"/>
              <a:t>Directly assigning dependency to the inputs based on relative location  (more robust)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B122F-8C5E-27F2-F2FC-D650EEE24B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87DBB-7867-4361-AA26-7621ABC6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417458"/>
            <a:ext cx="8601025" cy="1891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6A1EC-50E4-48BB-9FD4-CBCEA58A04DC}"/>
              </a:ext>
            </a:extLst>
          </p:cNvPr>
          <p:cNvSpPr txBox="1"/>
          <p:nvPr/>
        </p:nvSpPr>
        <p:spPr>
          <a:xfrm>
            <a:off x="354725" y="5485758"/>
            <a:ext cx="485577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u="sng"/>
              <a:t>Input Graph: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Nodes: defects (size, shape, location,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Edges: connections (distance, relative orientation, etc.)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F83C-415E-4F05-B1BB-7D6CE8D7D0EF}"/>
              </a:ext>
            </a:extLst>
          </p:cNvPr>
          <p:cNvSpPr txBox="1"/>
          <p:nvPr/>
        </p:nvSpPr>
        <p:spPr>
          <a:xfrm>
            <a:off x="7871139" y="5593480"/>
            <a:ext cx="3197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u="sng"/>
              <a:t>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GNN predicted fatigue life (</a:t>
            </a:r>
            <a:r>
              <a:rPr lang="en-US" sz="1400" b="1"/>
              <a:t>N</a:t>
            </a:r>
            <a:r>
              <a:rPr lang="en-US" sz="1400" b="1" baseline="30000"/>
              <a:t>GNN</a:t>
            </a:r>
            <a:r>
              <a:rPr lang="en-US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48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94BC2-848E-E6F6-8371-D46D23A5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AC74-43FE-F817-4BF5-458717A5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New/Additional Physical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3654C-8F3B-38A0-7BFB-63E02C4D0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Elastic-Plastic Fracture Mechanics : Plastic deformation near crack tip</a:t>
            </a:r>
          </a:p>
          <a:p>
            <a:pPr lvl="1"/>
            <a:r>
              <a:rPr lang="en-US" dirty="0"/>
              <a:t> J-integral, CTOD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Damage Mechanics Model : Material degradation as a continuum phenomenon</a:t>
            </a:r>
          </a:p>
          <a:p>
            <a:pPr lvl="1"/>
            <a:r>
              <a:rPr lang="en-US" dirty="0"/>
              <a:t>CZM </a:t>
            </a:r>
          </a:p>
          <a:p>
            <a:pPr lvl="1"/>
            <a:r>
              <a:rPr lang="en-US" dirty="0"/>
              <a:t>Continuum damage mechanics : Lemaitre Damage Model, </a:t>
            </a:r>
            <a:r>
              <a:rPr lang="en-US" dirty="0" err="1"/>
              <a:t>Chaboche</a:t>
            </a:r>
            <a:r>
              <a:rPr lang="en-US" dirty="0"/>
              <a:t> Damage Model</a:t>
            </a:r>
          </a:p>
          <a:p>
            <a:pPr lvl="1"/>
            <a:r>
              <a:rPr lang="en-US" dirty="0"/>
              <a:t>Micromechanical Damage Models : </a:t>
            </a:r>
            <a:r>
              <a:rPr lang="en-US" dirty="0" err="1"/>
              <a:t>Gurson</a:t>
            </a:r>
            <a:r>
              <a:rPr lang="en-US" dirty="0"/>
              <a:t> Model, Rice and Tracey Model, </a:t>
            </a:r>
            <a:r>
              <a:rPr lang="en-US" dirty="0" err="1"/>
              <a:t>Kachanov-Rabotnov</a:t>
            </a:r>
            <a:r>
              <a:rPr lang="en-US" dirty="0"/>
              <a:t>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XFEM : Discontinuous functions for cracks</a:t>
            </a:r>
          </a:p>
          <a:p>
            <a:pPr lvl="1"/>
            <a:r>
              <a:rPr lang="en-US" dirty="0"/>
              <a:t>Simulation for data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BAEE2-8B50-4528-0091-A2AF8EA77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7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duotone>
              <a:prstClr val="black"/>
              <a:srgbClr val="D9C3A5">
                <a:tint val="50000"/>
                <a:satMod val="180000"/>
              </a:srgb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b708c5961_0_263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4B08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22</a:t>
            </a:fld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4B08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g27b708c5961_0_263"/>
          <p:cNvSpPr txBox="1"/>
          <p:nvPr/>
        </p:nvSpPr>
        <p:spPr>
          <a:xfrm>
            <a:off x="828750" y="2721000"/>
            <a:ext cx="10534500" cy="1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Questions?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b708c5961_0_263"/>
          <p:cNvSpPr txBox="1">
            <a:spLocks noGrp="1"/>
          </p:cNvSpPr>
          <p:nvPr>
            <p:ph type="sldNum" idx="12"/>
          </p:nvPr>
        </p:nvSpPr>
        <p:spPr>
          <a:xfrm>
            <a:off x="0" y="6355433"/>
            <a:ext cx="1219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4B08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23</a:t>
            </a:fld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4B08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g27b708c5961_0_263"/>
          <p:cNvSpPr txBox="1"/>
          <p:nvPr/>
        </p:nvSpPr>
        <p:spPr>
          <a:xfrm>
            <a:off x="828750" y="2721000"/>
            <a:ext cx="10534500" cy="1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Back Up Slides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106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1FBF-0FD5-A62A-9961-BDCDA02C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D67C-0DE0-A11E-D8CD-475918E8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Blank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53AED-14A4-CE0D-8B14-226191593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03DDB-9F8B-F73D-A449-198018E64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64973496-897C-32ED-0067-4AF162AD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98" b="3828"/>
          <a:stretch/>
        </p:blipFill>
        <p:spPr>
          <a:xfrm>
            <a:off x="1762125" y="1619250"/>
            <a:ext cx="8529205" cy="34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0317-10D8-548E-A87E-6CBD5C1F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C366-5AD6-1498-72E9-7D1534C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K-fold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7B2FD-DEDE-C375-C500-C3D673892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2093-9673-EC1C-66C7-5A719FA3C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82724-43C9-34D0-AAA9-BD65FBBB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1" y="1409393"/>
            <a:ext cx="7759477" cy="51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51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CBD-1C16-813B-42A6-FE158F0D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2265-F66A-5204-FD06-12C2E831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B9E3D-F061-EFEB-FEA7-0B661264E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4E92E-2122-6CB3-BF50-060BBD00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12" y="1455404"/>
            <a:ext cx="8601025" cy="1891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E7C58-1C50-34D2-5438-A97D292E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7" y="3802746"/>
            <a:ext cx="5542312" cy="2550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5E57AE9-D938-C916-889A-2B492E1884AB}"/>
              </a:ext>
            </a:extLst>
          </p:cNvPr>
          <p:cNvSpPr/>
          <p:nvPr/>
        </p:nvSpPr>
        <p:spPr>
          <a:xfrm rot="5400000">
            <a:off x="3927351" y="669515"/>
            <a:ext cx="434635" cy="5330171"/>
          </a:xfrm>
          <a:prstGeom prst="rightBrace">
            <a:avLst>
              <a:gd name="adj1" fmla="val 8333"/>
              <a:gd name="adj2" fmla="val 741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AF1CDF-E728-B201-56BE-1B03DA2E6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61" y="3802746"/>
            <a:ext cx="5542382" cy="25500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35DC9D08-BE62-617A-7F22-23E07F94ABF0}"/>
              </a:ext>
            </a:extLst>
          </p:cNvPr>
          <p:cNvSpPr/>
          <p:nvPr/>
        </p:nvSpPr>
        <p:spPr>
          <a:xfrm rot="5400000">
            <a:off x="7334145" y="1538912"/>
            <a:ext cx="361110" cy="4030555"/>
          </a:xfrm>
          <a:prstGeom prst="rightBrace">
            <a:avLst>
              <a:gd name="adj1" fmla="val 8333"/>
              <a:gd name="adj2" fmla="val 34656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0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4330-C656-100A-7D31-96E61C07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Dr. Acar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171B4-DEAE-8D90-84C4-F282230F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09" y="999460"/>
            <a:ext cx="11765200" cy="517750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Did the authors check training and test error, is there any over-training? Did they try different NN architectures? How are the weights of NN and physics-based losses decided?</a:t>
            </a:r>
          </a:p>
          <a:p>
            <a:pPr lvl="1"/>
            <a:r>
              <a:rPr lang="en-US" sz="1600" i="0" dirty="0">
                <a:solidFill>
                  <a:srgbClr val="222222"/>
                </a:solidFill>
                <a:effectLst/>
                <a:latin typeface="LatoWeb"/>
              </a:rPr>
              <a:t>6 fold cross validation implies 83.3% train and 16.7% test (may not be a large enough test dataset)</a:t>
            </a:r>
          </a:p>
          <a:p>
            <a:pPr lvl="1"/>
            <a:r>
              <a:rPr lang="en-US" sz="1600" i="0" dirty="0">
                <a:solidFill>
                  <a:srgbClr val="222222"/>
                </a:solidFill>
                <a:effectLst/>
                <a:latin typeface="LatoWeb"/>
              </a:rPr>
              <a:t>Weights for loss functions are arbitrarily decided. (“what worked the best”)</a:t>
            </a:r>
          </a:p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Is there any reasoning behind the Gaussian distribution assumption?</a:t>
            </a:r>
          </a:p>
          <a:p>
            <a:pPr lvl="1"/>
            <a:r>
              <a:rPr lang="en-US" sz="1600" i="0" dirty="0">
                <a:solidFill>
                  <a:srgbClr val="222222"/>
                </a:solidFill>
                <a:effectLst/>
                <a:latin typeface="LatoWeb"/>
              </a:rPr>
              <a:t>Central Limit Theorem: variability from many small uncertain independent variables tends toward gaussian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Smooth differentiable loss function with reasonable assumptions </a:t>
            </a:r>
            <a:endParaRPr lang="en-US" sz="1600" i="0" dirty="0">
              <a:solidFill>
                <a:srgbClr val="222222"/>
              </a:solidFill>
              <a:effectLst/>
              <a:latin typeface="LatoWeb"/>
            </a:endParaRPr>
          </a:p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Assuming the number of samples stays the same, which of your suggestions would work?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GNN could provide more robust solution without changing inputs or complexity of model (may not be fully accurate)</a:t>
            </a:r>
            <a:endParaRPr lang="en-US" sz="1600" i="0" dirty="0">
              <a:solidFill>
                <a:srgbClr val="222222"/>
              </a:solidFill>
              <a:effectLst/>
              <a:latin typeface="LatoWeb"/>
            </a:endParaRPr>
          </a:p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What are the mathematical challenges associated with defining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LatoWeb"/>
              </a:rPr>
              <a:t>da/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LatoWeb"/>
              </a:rPr>
              <a:t>dN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  (or N?) as the output parameter?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da/</a:t>
            </a:r>
            <a:r>
              <a:rPr lang="en-US" sz="1600" dirty="0" err="1">
                <a:solidFill>
                  <a:srgbClr val="222222"/>
                </a:solidFill>
                <a:latin typeface="LatoWeb"/>
              </a:rPr>
              <a:t>dN</a:t>
            </a:r>
            <a:r>
              <a:rPr lang="en-US" sz="1600" dirty="0">
                <a:solidFill>
                  <a:srgbClr val="222222"/>
                </a:solidFill>
                <a:latin typeface="LatoWeb"/>
              </a:rPr>
              <a:t> is just a number(value) at point, so we don’t expect any such issue. However, we acknowledge that it will depend a lot on how we are training and predicting. For example if we are predicting crack size (as a function of number of cycles) and if it is not continuous then this will give rise to mathematical issues. 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Also, If the relationship is not continuous or exhibits jumps, the model could face difficulties in making accurate predictions, especially when using regression-based methods or NN models.</a:t>
            </a:r>
          </a:p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Why do you prefer GNN, rather than, for instance, CNN?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CNN works best for data organized in a grid like structure. While images act as inputs to describe the defects and its shape/location, this is not nearly as efficient as a graph. 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Both local and global patterns can be captured through GNN (i.e., local: nodes/edges global: entire graph</a:t>
            </a:r>
          </a:p>
          <a:p>
            <a:pPr lvl="1"/>
            <a:r>
              <a:rPr lang="en-US" sz="1600" i="0" dirty="0">
                <a:solidFill>
                  <a:srgbClr val="222222"/>
                </a:solidFill>
                <a:effectLst/>
                <a:latin typeface="LatoWeb"/>
              </a:rPr>
              <a:t>Message passing in GNNs is well suited for complex interaction between nodes (cracks combining, separating, etc.)</a:t>
            </a:r>
          </a:p>
          <a:p>
            <a:pPr algn="l"/>
            <a:r>
              <a:rPr lang="en-US" sz="1800" b="1" i="0" dirty="0">
                <a:solidFill>
                  <a:srgbClr val="222222"/>
                </a:solidFill>
                <a:effectLst/>
                <a:latin typeface="LatoWeb"/>
              </a:rPr>
              <a:t>Would you consider any error metrics other than R2?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LatoWeb"/>
              </a:rPr>
              <a:t>Adjusted R2 could account for limited size of dataset (12) when considering a large number of inputs (13 node input layer)</a:t>
            </a:r>
            <a:endParaRPr lang="en-US" sz="1600" i="0" dirty="0">
              <a:solidFill>
                <a:srgbClr val="222222"/>
              </a:solidFill>
              <a:effectLst/>
              <a:latin typeface="LatoWeb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676AA-5F04-4E45-CE56-E20D32E1D9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3240-1234-EDAA-DA15-49D52411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F6EB-8625-C4B3-3E82-870B118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Problem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A5BCA-F9E0-1596-A2AF-607ACAC1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 parts are prone to defects – pores, lack of fusion, micro cracks, etc.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Location</a:t>
            </a:r>
          </a:p>
          <a:p>
            <a:r>
              <a:rPr lang="en-US" dirty="0"/>
              <a:t>Defects affect the fatigue/endurance characteristics </a:t>
            </a:r>
          </a:p>
          <a:p>
            <a:r>
              <a:rPr lang="en-US" dirty="0"/>
              <a:t>Fracture mechanics concepts</a:t>
            </a:r>
          </a:p>
          <a:p>
            <a:pPr lvl="1"/>
            <a:r>
              <a:rPr lang="en-US" dirty="0"/>
              <a:t>Statistical </a:t>
            </a:r>
          </a:p>
          <a:p>
            <a:pPr lvl="1"/>
            <a:r>
              <a:rPr lang="en-US" dirty="0"/>
              <a:t>Phenomenological </a:t>
            </a:r>
          </a:p>
          <a:p>
            <a:pPr lvl="1"/>
            <a:r>
              <a:rPr lang="en-US" dirty="0"/>
              <a:t>FEM based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endParaRPr lang="en-US" dirty="0"/>
          </a:p>
          <a:p>
            <a:r>
              <a:rPr lang="en-US" dirty="0"/>
              <a:t>ML Techniques </a:t>
            </a:r>
          </a:p>
          <a:p>
            <a:pPr lvl="1"/>
            <a:r>
              <a:rPr lang="en-US" dirty="0"/>
              <a:t>SVM [1]</a:t>
            </a:r>
          </a:p>
          <a:p>
            <a:pPr lvl="1"/>
            <a:r>
              <a:rPr lang="en-US" dirty="0"/>
              <a:t>Random forest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C151-4E35-E6F1-24FB-86FEB01F8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24B5BC-FBCC-4A98-8075-5BE2F0165B1D}"/>
              </a:ext>
            </a:extLst>
          </p:cNvPr>
          <p:cNvSpPr/>
          <p:nvPr/>
        </p:nvSpPr>
        <p:spPr>
          <a:xfrm>
            <a:off x="3824580" y="2979551"/>
            <a:ext cx="397567" cy="1534601"/>
          </a:xfrm>
          <a:prstGeom prst="rightBrace">
            <a:avLst>
              <a:gd name="adj1" fmla="val 46333"/>
              <a:gd name="adj2" fmla="val 5000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E231-1965-4C4F-BDF6-1919A9FDE04F}"/>
              </a:ext>
            </a:extLst>
          </p:cNvPr>
          <p:cNvSpPr txBox="1"/>
          <p:nvPr/>
        </p:nvSpPr>
        <p:spPr>
          <a:xfrm>
            <a:off x="4301657" y="3423685"/>
            <a:ext cx="1725432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Assumptions &amp;  Simplifications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B337CBA-30CD-49AE-8D95-F7AC94B96F7D}"/>
              </a:ext>
            </a:extLst>
          </p:cNvPr>
          <p:cNvSpPr/>
          <p:nvPr/>
        </p:nvSpPr>
        <p:spPr>
          <a:xfrm>
            <a:off x="3419062" y="4961614"/>
            <a:ext cx="405518" cy="825365"/>
          </a:xfrm>
          <a:prstGeom prst="rightBrace">
            <a:avLst>
              <a:gd name="adj1" fmla="val 46333"/>
              <a:gd name="adj2" fmla="val 5000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AFDC3-2A6B-426E-B67A-B44C9DF2CEBC}"/>
              </a:ext>
            </a:extLst>
          </p:cNvPr>
          <p:cNvSpPr txBox="1"/>
          <p:nvPr/>
        </p:nvSpPr>
        <p:spPr>
          <a:xfrm>
            <a:off x="3824581" y="5183485"/>
            <a:ext cx="1590258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Hungry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3DC1117-DABC-4A30-9A84-505E85CE7FC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21821" y="3045350"/>
            <a:ext cx="5538082" cy="1370770"/>
          </a:xfrm>
          <a:prstGeom prst="bentConnector3">
            <a:avLst>
              <a:gd name="adj1" fmla="val 58712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9F05CFA-2169-47F9-BEC7-FB02CD43AB2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380439" y="4416120"/>
            <a:ext cx="6779464" cy="612187"/>
          </a:xfrm>
          <a:prstGeom prst="bentConnector3">
            <a:avLst>
              <a:gd name="adj1" fmla="val 6619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6186FB-EF28-43C4-88E0-8ED8A71759B2}"/>
              </a:ext>
            </a:extLst>
          </p:cNvPr>
          <p:cNvSpPr txBox="1"/>
          <p:nvPr/>
        </p:nvSpPr>
        <p:spPr>
          <a:xfrm>
            <a:off x="9159903" y="4231454"/>
            <a:ext cx="1909008" cy="36933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10558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6" grpId="0" animBg="1"/>
      <p:bldP spid="7" grpId="0" animBg="1"/>
      <p:bldP spid="8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3240-1234-EDAA-DA15-49D52411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F6EB-8625-C4B3-3E82-870B118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 – Problem Overview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C151-4E35-E6F1-24FB-86FEB01F8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0E747D2B-7638-4DBA-B954-831AA45E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8" b="3828"/>
          <a:stretch/>
        </p:blipFill>
        <p:spPr>
          <a:xfrm>
            <a:off x="1487151" y="1285295"/>
            <a:ext cx="8529205" cy="348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2489B-4E3E-4B9E-9353-0A3147D64E86}"/>
              </a:ext>
            </a:extLst>
          </p:cNvPr>
          <p:cNvSpPr txBox="1"/>
          <p:nvPr/>
        </p:nvSpPr>
        <p:spPr>
          <a:xfrm>
            <a:off x="333253" y="5313149"/>
            <a:ext cx="11204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Objective : Fatigue life prediction of AlSi10Mg alloy manufactured by selective laser melting using PINNs</a:t>
            </a:r>
          </a:p>
        </p:txBody>
      </p:sp>
    </p:spTree>
    <p:extLst>
      <p:ext uri="{BB962C8B-B14F-4D97-AF65-F5344CB8AC3E}">
        <p14:creationId xmlns:p14="http://schemas.microsoft.com/office/powerpoint/2010/main" val="261429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5E234-9B01-B62A-3E2D-5B1BC4AC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3C2E89-BBD4-457F-AF5F-54152EE1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3492520"/>
            <a:ext cx="4744112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112A5-D52C-4D4D-AACD-15937255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70" y="2282418"/>
            <a:ext cx="236253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3B120-C3AF-CB48-BFE8-F294E229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Linear Elastic Fracture Mechanics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3DB713-4484-BBCE-5433-087F13C475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3771" y="1356174"/>
                <a:ext cx="11344917" cy="3756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Elastic Fracture Mechanics (LEFM) model used for physics </a:t>
                </a:r>
              </a:p>
              <a:p>
                <a:r>
                  <a:rPr lang="en-US" dirty="0"/>
                  <a:t>SIF (K) is used to evaluate the crack driving force in LEFM</a:t>
                </a:r>
              </a:p>
              <a:p>
                <a:pPr marL="101600" indent="0">
                  <a:buNone/>
                </a:pPr>
                <a:endParaRPr lang="en-US" dirty="0"/>
              </a:p>
              <a:p>
                <a:pPr marL="101600" indent="0">
                  <a:buNone/>
                </a:pPr>
                <a:endParaRPr lang="en-US" dirty="0"/>
              </a:p>
              <a:p>
                <a:pPr lvl="1"/>
                <a:r>
                  <a:rPr lang="en-US" dirty="0" err="1"/>
                  <a:t>Y</a:t>
                </a:r>
                <a:r>
                  <a:rPr lang="en-US" baseline="-25000" dirty="0" err="1"/>
                  <a:t>eff</a:t>
                </a:r>
                <a:r>
                  <a:rPr lang="en-US" dirty="0"/>
                  <a:t> is a function depending on crack size, crack morphology, crack position, sample geometry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5715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nominal external load</a:t>
                </a:r>
              </a:p>
              <a:p>
                <a:pPr marL="5715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3DB713-4484-BBCE-5433-087F13C47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3771" y="1356174"/>
                <a:ext cx="11344917" cy="375608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91A7F-2815-C473-5E6D-CA209272FC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40732-2099-4831-8111-85C1BED78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405" y="5469017"/>
            <a:ext cx="3943900" cy="419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EA083C-F02A-4D4C-B992-9A2535D79E34}"/>
                  </a:ext>
                </a:extLst>
              </p:cNvPr>
              <p:cNvSpPr txBox="1"/>
              <p:nvPr/>
            </p:nvSpPr>
            <p:spPr>
              <a:xfrm>
                <a:off x="507574" y="5489635"/>
                <a:ext cx="698255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∆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normalized with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𝐾</m:t>
                        </m:r>
                      </m:e>
                      <m:sub>
                        <m:r>
                          <a:rPr lang="en-US" sz="2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(threshold)  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 depends on the defect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EA083C-F02A-4D4C-B992-9A2535D7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4" y="5489635"/>
                <a:ext cx="6982556" cy="984885"/>
              </a:xfrm>
              <a:prstGeom prst="rect">
                <a:avLst/>
              </a:prstGeom>
              <a:blipFill>
                <a:blip r:embed="rId6"/>
                <a:stretch>
                  <a:fillRect l="-785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304D2B7-2391-4665-A9E6-53C7EEE27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839" y="3409982"/>
            <a:ext cx="3657600" cy="13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5E234-9B01-B62A-3E2D-5B1BC4AC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11E1170-315C-4713-9981-B4DCEAE8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14" y="5477899"/>
            <a:ext cx="5306165" cy="1219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53B4CF-5AAF-4FE8-BE4B-FF5788A95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94"/>
          <a:stretch/>
        </p:blipFill>
        <p:spPr>
          <a:xfrm>
            <a:off x="1986807" y="4910584"/>
            <a:ext cx="4334480" cy="6661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D0EFDC-BF41-45A5-B18B-02AA77002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14" y="4549945"/>
            <a:ext cx="3219899" cy="34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3B120-C3AF-CB48-BFE8-F294E229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Linear Elastic Fracture Mechanics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91A7F-2815-C473-5E6D-CA209272FC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380C-0934-4E9F-9311-7CE8533A24D8}"/>
              </a:ext>
            </a:extLst>
          </p:cNvPr>
          <p:cNvSpPr txBox="1"/>
          <p:nvPr/>
        </p:nvSpPr>
        <p:spPr>
          <a:xfrm>
            <a:off x="381663" y="1343770"/>
            <a:ext cx="10853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SIF :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CC152-B5FF-43AC-B8BC-3472AB6B5C6E}"/>
              </a:ext>
            </a:extLst>
          </p:cNvPr>
          <p:cNvGrpSpPr/>
          <p:nvPr/>
        </p:nvGrpSpPr>
        <p:grpSpPr>
          <a:xfrm>
            <a:off x="2567170" y="1090225"/>
            <a:ext cx="3754117" cy="876422"/>
            <a:chOff x="2789806" y="1604860"/>
            <a:chExt cx="3754117" cy="8764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6A6F11-49AC-49C7-8E38-22F17A607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087"/>
            <a:stretch/>
          </p:blipFill>
          <p:spPr>
            <a:xfrm>
              <a:off x="3211225" y="1604860"/>
              <a:ext cx="3332698" cy="87642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08F047-A34B-42E8-AFC7-DB4582C845CF}"/>
                </a:ext>
              </a:extLst>
            </p:cNvPr>
            <p:cNvGrpSpPr/>
            <p:nvPr/>
          </p:nvGrpSpPr>
          <p:grpSpPr>
            <a:xfrm>
              <a:off x="2789806" y="1830171"/>
              <a:ext cx="421419" cy="425800"/>
              <a:chOff x="8269358" y="2142471"/>
              <a:chExt cx="421419" cy="4258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D79B07C-09F9-48C1-8761-16B657561D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0956" t="26606" r="2155" b="24810"/>
              <a:stretch/>
            </p:blipFill>
            <p:spPr>
              <a:xfrm>
                <a:off x="8269358" y="2142471"/>
                <a:ext cx="270344" cy="425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003494D-1693-400D-B763-69BABB4DAE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6297" t="32251" r="9854" b="25608"/>
              <a:stretch/>
            </p:blipFill>
            <p:spPr>
              <a:xfrm>
                <a:off x="8539702" y="2170705"/>
                <a:ext cx="151075" cy="369332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DD0DB-15A6-4BCC-9793-0B2359D76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329" y="1966647"/>
            <a:ext cx="4963218" cy="1181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FB1F6-FF56-40F7-B8C1-58D68EA7D806}"/>
                  </a:ext>
                </a:extLst>
              </p:cNvPr>
              <p:cNvSpPr txBox="1"/>
              <p:nvPr/>
            </p:nvSpPr>
            <p:spPr>
              <a:xfrm>
                <a:off x="381663" y="3445292"/>
                <a:ext cx="86921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</a:rPr>
                  <a:t>Fatigue predictions : 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</a:rPr>
                  <a:t>S-N curve equivalent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𝛿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𝐾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−</m:t>
                    </m:r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FB1F6-FF56-40F7-B8C1-58D68EA7D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63" y="3445292"/>
                <a:ext cx="8692141" cy="707886"/>
              </a:xfrm>
              <a:prstGeom prst="rect">
                <a:avLst/>
              </a:prstGeom>
              <a:blipFill>
                <a:blip r:embed="rId8"/>
                <a:stretch>
                  <a:fillRect l="-632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0BC8612-E247-4EC4-8B04-2751A3AC1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8566" y="4091623"/>
            <a:ext cx="2486372" cy="4477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6BC171-D32C-4428-A40E-A8BEF261D59B}"/>
              </a:ext>
            </a:extLst>
          </p:cNvPr>
          <p:cNvSpPr txBox="1"/>
          <p:nvPr/>
        </p:nvSpPr>
        <p:spPr>
          <a:xfrm>
            <a:off x="771276" y="4505869"/>
            <a:ext cx="2217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Predictive band : </a:t>
            </a:r>
          </a:p>
        </p:txBody>
      </p:sp>
      <p:pic>
        <p:nvPicPr>
          <p:cNvPr id="1026" name="Picture 2" descr="Endurance Limit">
            <a:extLst>
              <a:ext uri="{FF2B5EF4-FFF2-40B4-BE49-F238E27FC236}">
                <a16:creationId xmlns:a16="http://schemas.microsoft.com/office/drawing/2014/main" id="{AE30BCAA-C126-4717-B276-47299687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11" y="3645426"/>
            <a:ext cx="3657600" cy="268671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6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2E56-2430-3D87-DA7F-F6D133A8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0499-7C32-944A-52EE-5F96487C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PINNs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A3710-1ADA-BDDF-F08E-7D7E105D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09" y="999461"/>
            <a:ext cx="11204091" cy="942374"/>
          </a:xfrm>
        </p:spPr>
        <p:txBody>
          <a:bodyPr/>
          <a:lstStyle/>
          <a:p>
            <a:r>
              <a:rPr lang="en-US" dirty="0"/>
              <a:t>NNs are black box and only data dependent</a:t>
            </a:r>
          </a:p>
          <a:p>
            <a:r>
              <a:rPr lang="en-US" dirty="0"/>
              <a:t>PINNs integrate physics knowledge (in the form of PDEs, ODEs, etc.) into neural network training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42CC-49A9-4A6D-7509-1FD94549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D5DCF3-A5AA-42EB-A50C-B854F7289321}"/>
              </a:ext>
            </a:extLst>
          </p:cNvPr>
          <p:cNvGrpSpPr/>
          <p:nvPr/>
        </p:nvGrpSpPr>
        <p:grpSpPr>
          <a:xfrm>
            <a:off x="447623" y="2053738"/>
            <a:ext cx="10296434" cy="4643531"/>
            <a:chOff x="447623" y="2053738"/>
            <a:chExt cx="10296434" cy="46435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3A9D99-558E-47F5-AF44-BD9F0AF87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761" r="13229"/>
            <a:stretch/>
          </p:blipFill>
          <p:spPr>
            <a:xfrm>
              <a:off x="616258" y="2053738"/>
              <a:ext cx="10127799" cy="46435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C7452E-B8A1-4C2B-87D0-37E30676E9B9}"/>
                </a:ext>
              </a:extLst>
            </p:cNvPr>
            <p:cNvSpPr txBox="1"/>
            <p:nvPr/>
          </p:nvSpPr>
          <p:spPr>
            <a:xfrm>
              <a:off x="447623" y="4006171"/>
              <a:ext cx="1000320" cy="369332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51A0B3-6612-4946-A137-49ACC0EE188D}"/>
              </a:ext>
            </a:extLst>
          </p:cNvPr>
          <p:cNvSpPr/>
          <p:nvPr/>
        </p:nvSpPr>
        <p:spPr>
          <a:xfrm>
            <a:off x="281881" y="2947067"/>
            <a:ext cx="10664305" cy="3862106"/>
          </a:xfrm>
          <a:custGeom>
            <a:avLst/>
            <a:gdLst>
              <a:gd name="connsiteX0" fmla="*/ 295168 w 10664305"/>
              <a:gd name="connsiteY0" fmla="*/ 44708 h 3862106"/>
              <a:gd name="connsiteX1" fmla="*/ 1156302 w 10664305"/>
              <a:gd name="connsiteY1" fmla="*/ 44708 h 3862106"/>
              <a:gd name="connsiteX2" fmla="*/ 1253956 w 10664305"/>
              <a:gd name="connsiteY2" fmla="*/ 53585 h 3862106"/>
              <a:gd name="connsiteX3" fmla="*/ 1520286 w 10664305"/>
              <a:gd name="connsiteY3" fmla="*/ 71341 h 3862106"/>
              <a:gd name="connsiteX4" fmla="*/ 2106212 w 10664305"/>
              <a:gd name="connsiteY4" fmla="*/ 80218 h 3862106"/>
              <a:gd name="connsiteX5" fmla="*/ 2505707 w 10664305"/>
              <a:gd name="connsiteY5" fmla="*/ 89096 h 3862106"/>
              <a:gd name="connsiteX6" fmla="*/ 3349086 w 10664305"/>
              <a:gd name="connsiteY6" fmla="*/ 53585 h 3862106"/>
              <a:gd name="connsiteX7" fmla="*/ 3952768 w 10664305"/>
              <a:gd name="connsiteY7" fmla="*/ 71341 h 3862106"/>
              <a:gd name="connsiteX8" fmla="*/ 3997156 w 10664305"/>
              <a:gd name="connsiteY8" fmla="*/ 89096 h 3862106"/>
              <a:gd name="connsiteX9" fmla="*/ 4050422 w 10664305"/>
              <a:gd name="connsiteY9" fmla="*/ 106851 h 3862106"/>
              <a:gd name="connsiteX10" fmla="*/ 4103688 w 10664305"/>
              <a:gd name="connsiteY10" fmla="*/ 133484 h 3862106"/>
              <a:gd name="connsiteX11" fmla="*/ 4210220 w 10664305"/>
              <a:gd name="connsiteY11" fmla="*/ 168995 h 3862106"/>
              <a:gd name="connsiteX12" fmla="*/ 4378896 w 10664305"/>
              <a:gd name="connsiteY12" fmla="*/ 257772 h 3862106"/>
              <a:gd name="connsiteX13" fmla="*/ 4432162 w 10664305"/>
              <a:gd name="connsiteY13" fmla="*/ 293283 h 3862106"/>
              <a:gd name="connsiteX14" fmla="*/ 4512061 w 10664305"/>
              <a:gd name="connsiteY14" fmla="*/ 328793 h 3862106"/>
              <a:gd name="connsiteX15" fmla="*/ 4591960 w 10664305"/>
              <a:gd name="connsiteY15" fmla="*/ 373182 h 3862106"/>
              <a:gd name="connsiteX16" fmla="*/ 4671859 w 10664305"/>
              <a:gd name="connsiteY16" fmla="*/ 390937 h 3862106"/>
              <a:gd name="connsiteX17" fmla="*/ 4725125 w 10664305"/>
              <a:gd name="connsiteY17" fmla="*/ 408692 h 3862106"/>
              <a:gd name="connsiteX18" fmla="*/ 4778391 w 10664305"/>
              <a:gd name="connsiteY18" fmla="*/ 417570 h 3862106"/>
              <a:gd name="connsiteX19" fmla="*/ 4858290 w 10664305"/>
              <a:gd name="connsiteY19" fmla="*/ 435325 h 3862106"/>
              <a:gd name="connsiteX20" fmla="*/ 5000333 w 10664305"/>
              <a:gd name="connsiteY20" fmla="*/ 470836 h 3862106"/>
              <a:gd name="connsiteX21" fmla="*/ 5053599 w 10664305"/>
              <a:gd name="connsiteY21" fmla="*/ 479714 h 3862106"/>
              <a:gd name="connsiteX22" fmla="*/ 5097987 w 10664305"/>
              <a:gd name="connsiteY22" fmla="*/ 488591 h 3862106"/>
              <a:gd name="connsiteX23" fmla="*/ 5222274 w 10664305"/>
              <a:gd name="connsiteY23" fmla="*/ 506347 h 3862106"/>
              <a:gd name="connsiteX24" fmla="*/ 5328806 w 10664305"/>
              <a:gd name="connsiteY24" fmla="*/ 524102 h 3862106"/>
              <a:gd name="connsiteX25" fmla="*/ 5408705 w 10664305"/>
              <a:gd name="connsiteY25" fmla="*/ 532980 h 3862106"/>
              <a:gd name="connsiteX26" fmla="*/ 5559626 w 10664305"/>
              <a:gd name="connsiteY26" fmla="*/ 550735 h 3862106"/>
              <a:gd name="connsiteX27" fmla="*/ 5675036 w 10664305"/>
              <a:gd name="connsiteY27" fmla="*/ 559613 h 3862106"/>
              <a:gd name="connsiteX28" fmla="*/ 5879222 w 10664305"/>
              <a:gd name="connsiteY28" fmla="*/ 595123 h 3862106"/>
              <a:gd name="connsiteX29" fmla="*/ 6039020 w 10664305"/>
              <a:gd name="connsiteY29" fmla="*/ 612879 h 3862106"/>
              <a:gd name="connsiteX30" fmla="*/ 6172185 w 10664305"/>
              <a:gd name="connsiteY30" fmla="*/ 648389 h 3862106"/>
              <a:gd name="connsiteX31" fmla="*/ 6278717 w 10664305"/>
              <a:gd name="connsiteY31" fmla="*/ 666145 h 3862106"/>
              <a:gd name="connsiteX32" fmla="*/ 6323105 w 10664305"/>
              <a:gd name="connsiteY32" fmla="*/ 675022 h 3862106"/>
              <a:gd name="connsiteX33" fmla="*/ 6411882 w 10664305"/>
              <a:gd name="connsiteY33" fmla="*/ 683900 h 3862106"/>
              <a:gd name="connsiteX34" fmla="*/ 6509536 w 10664305"/>
              <a:gd name="connsiteY34" fmla="*/ 701655 h 3862106"/>
              <a:gd name="connsiteX35" fmla="*/ 6607191 w 10664305"/>
              <a:gd name="connsiteY35" fmla="*/ 710533 h 3862106"/>
              <a:gd name="connsiteX36" fmla="*/ 6838010 w 10664305"/>
              <a:gd name="connsiteY36" fmla="*/ 746044 h 3862106"/>
              <a:gd name="connsiteX37" fmla="*/ 6962298 w 10664305"/>
              <a:gd name="connsiteY37" fmla="*/ 754921 h 3862106"/>
              <a:gd name="connsiteX38" fmla="*/ 7095463 w 10664305"/>
              <a:gd name="connsiteY38" fmla="*/ 772677 h 3862106"/>
              <a:gd name="connsiteX39" fmla="*/ 7494958 w 10664305"/>
              <a:gd name="connsiteY39" fmla="*/ 790432 h 3862106"/>
              <a:gd name="connsiteX40" fmla="*/ 8018740 w 10664305"/>
              <a:gd name="connsiteY40" fmla="*/ 781554 h 3862106"/>
              <a:gd name="connsiteX41" fmla="*/ 8169661 w 10664305"/>
              <a:gd name="connsiteY41" fmla="*/ 763799 h 3862106"/>
              <a:gd name="connsiteX42" fmla="*/ 8285070 w 10664305"/>
              <a:gd name="connsiteY42" fmla="*/ 754921 h 3862106"/>
              <a:gd name="connsiteX43" fmla="*/ 8489257 w 10664305"/>
              <a:gd name="connsiteY43" fmla="*/ 683900 h 3862106"/>
              <a:gd name="connsiteX44" fmla="*/ 8569156 w 10664305"/>
              <a:gd name="connsiteY44" fmla="*/ 639512 h 3862106"/>
              <a:gd name="connsiteX45" fmla="*/ 8746709 w 10664305"/>
              <a:gd name="connsiteY45" fmla="*/ 461958 h 3862106"/>
              <a:gd name="connsiteX46" fmla="*/ 8817731 w 10664305"/>
              <a:gd name="connsiteY46" fmla="*/ 390937 h 3862106"/>
              <a:gd name="connsiteX47" fmla="*/ 8897630 w 10664305"/>
              <a:gd name="connsiteY47" fmla="*/ 284405 h 3862106"/>
              <a:gd name="connsiteX48" fmla="*/ 8933140 w 10664305"/>
              <a:gd name="connsiteY48" fmla="*/ 266650 h 3862106"/>
              <a:gd name="connsiteX49" fmla="*/ 8959773 w 10664305"/>
              <a:gd name="connsiteY49" fmla="*/ 248894 h 3862106"/>
              <a:gd name="connsiteX50" fmla="*/ 9004162 w 10664305"/>
              <a:gd name="connsiteY50" fmla="*/ 240016 h 3862106"/>
              <a:gd name="connsiteX51" fmla="*/ 9155082 w 10664305"/>
              <a:gd name="connsiteY51" fmla="*/ 222261 h 3862106"/>
              <a:gd name="connsiteX52" fmla="*/ 9581210 w 10664305"/>
              <a:gd name="connsiteY52" fmla="*/ 248894 h 3862106"/>
              <a:gd name="connsiteX53" fmla="*/ 9696620 w 10664305"/>
              <a:gd name="connsiteY53" fmla="*/ 257772 h 3862106"/>
              <a:gd name="connsiteX54" fmla="*/ 9954072 w 10664305"/>
              <a:gd name="connsiteY54" fmla="*/ 328793 h 3862106"/>
              <a:gd name="connsiteX55" fmla="*/ 10176014 w 10664305"/>
              <a:gd name="connsiteY55" fmla="*/ 408692 h 3862106"/>
              <a:gd name="connsiteX56" fmla="*/ 10335812 w 10664305"/>
              <a:gd name="connsiteY56" fmla="*/ 506347 h 3862106"/>
              <a:gd name="connsiteX57" fmla="*/ 10397956 w 10664305"/>
              <a:gd name="connsiteY57" fmla="*/ 604001 h 3862106"/>
              <a:gd name="connsiteX58" fmla="*/ 10557754 w 10664305"/>
              <a:gd name="connsiteY58" fmla="*/ 843698 h 3862106"/>
              <a:gd name="connsiteX59" fmla="*/ 10593265 w 10664305"/>
              <a:gd name="connsiteY59" fmla="*/ 1074517 h 3862106"/>
              <a:gd name="connsiteX60" fmla="*/ 10655408 w 10664305"/>
              <a:gd name="connsiteY60" fmla="*/ 1438502 h 3862106"/>
              <a:gd name="connsiteX61" fmla="*/ 10664286 w 10664305"/>
              <a:gd name="connsiteY61" fmla="*/ 1642688 h 3862106"/>
              <a:gd name="connsiteX62" fmla="*/ 10646531 w 10664305"/>
              <a:gd name="connsiteY62" fmla="*/ 2885562 h 3862106"/>
              <a:gd name="connsiteX63" fmla="*/ 10637653 w 10664305"/>
              <a:gd name="connsiteY63" fmla="*/ 2921073 h 3862106"/>
              <a:gd name="connsiteX64" fmla="*/ 10602142 w 10664305"/>
              <a:gd name="connsiteY64" fmla="*/ 3000972 h 3862106"/>
              <a:gd name="connsiteX65" fmla="*/ 10593265 w 10664305"/>
              <a:gd name="connsiteY65" fmla="*/ 3045360 h 3862106"/>
              <a:gd name="connsiteX66" fmla="*/ 10522243 w 10664305"/>
              <a:gd name="connsiteY66" fmla="*/ 3134137 h 3862106"/>
              <a:gd name="connsiteX67" fmla="*/ 10504488 w 10664305"/>
              <a:gd name="connsiteY67" fmla="*/ 3160770 h 3862106"/>
              <a:gd name="connsiteX68" fmla="*/ 10389078 w 10664305"/>
              <a:gd name="connsiteY68" fmla="*/ 3276180 h 3862106"/>
              <a:gd name="connsiteX69" fmla="*/ 10353568 w 10664305"/>
              <a:gd name="connsiteY69" fmla="*/ 3311690 h 3862106"/>
              <a:gd name="connsiteX70" fmla="*/ 10318057 w 10664305"/>
              <a:gd name="connsiteY70" fmla="*/ 3373834 h 3862106"/>
              <a:gd name="connsiteX71" fmla="*/ 10291424 w 10664305"/>
              <a:gd name="connsiteY71" fmla="*/ 3391589 h 3862106"/>
              <a:gd name="connsiteX72" fmla="*/ 10255913 w 10664305"/>
              <a:gd name="connsiteY72" fmla="*/ 3453733 h 3862106"/>
              <a:gd name="connsiteX73" fmla="*/ 10184892 w 10664305"/>
              <a:gd name="connsiteY73" fmla="*/ 3506999 h 3862106"/>
              <a:gd name="connsiteX74" fmla="*/ 10158259 w 10664305"/>
              <a:gd name="connsiteY74" fmla="*/ 3515877 h 3862106"/>
              <a:gd name="connsiteX75" fmla="*/ 10104993 w 10664305"/>
              <a:gd name="connsiteY75" fmla="*/ 3542510 h 3862106"/>
              <a:gd name="connsiteX76" fmla="*/ 10060604 w 10664305"/>
              <a:gd name="connsiteY76" fmla="*/ 3560265 h 3862106"/>
              <a:gd name="connsiteX77" fmla="*/ 9980705 w 10664305"/>
              <a:gd name="connsiteY77" fmla="*/ 3595776 h 3862106"/>
              <a:gd name="connsiteX78" fmla="*/ 9927439 w 10664305"/>
              <a:gd name="connsiteY78" fmla="*/ 3622409 h 3862106"/>
              <a:gd name="connsiteX79" fmla="*/ 9883051 w 10664305"/>
              <a:gd name="connsiteY79" fmla="*/ 3640164 h 3862106"/>
              <a:gd name="connsiteX80" fmla="*/ 9820907 w 10664305"/>
              <a:gd name="connsiteY80" fmla="*/ 3675675 h 3862106"/>
              <a:gd name="connsiteX81" fmla="*/ 9741008 w 10664305"/>
              <a:gd name="connsiteY81" fmla="*/ 3711185 h 3862106"/>
              <a:gd name="connsiteX82" fmla="*/ 9678865 w 10664305"/>
              <a:gd name="connsiteY82" fmla="*/ 3746696 h 3862106"/>
              <a:gd name="connsiteX83" fmla="*/ 9625599 w 10664305"/>
              <a:gd name="connsiteY83" fmla="*/ 3764451 h 3862106"/>
              <a:gd name="connsiteX84" fmla="*/ 9554577 w 10664305"/>
              <a:gd name="connsiteY84" fmla="*/ 3791084 h 3862106"/>
              <a:gd name="connsiteX85" fmla="*/ 9501311 w 10664305"/>
              <a:gd name="connsiteY85" fmla="*/ 3817717 h 3862106"/>
              <a:gd name="connsiteX86" fmla="*/ 9430290 w 10664305"/>
              <a:gd name="connsiteY86" fmla="*/ 3835473 h 3862106"/>
              <a:gd name="connsiteX87" fmla="*/ 9226103 w 10664305"/>
              <a:gd name="connsiteY87" fmla="*/ 3862106 h 3862106"/>
              <a:gd name="connsiteX88" fmla="*/ 8879874 w 10664305"/>
              <a:gd name="connsiteY88" fmla="*/ 3853228 h 3862106"/>
              <a:gd name="connsiteX89" fmla="*/ 8728954 w 10664305"/>
              <a:gd name="connsiteY89" fmla="*/ 3844350 h 3862106"/>
              <a:gd name="connsiteX90" fmla="*/ 8542523 w 10664305"/>
              <a:gd name="connsiteY90" fmla="*/ 3808840 h 3862106"/>
              <a:gd name="connsiteX91" fmla="*/ 8214049 w 10664305"/>
              <a:gd name="connsiteY91" fmla="*/ 3773329 h 3862106"/>
              <a:gd name="connsiteX92" fmla="*/ 7974352 w 10664305"/>
              <a:gd name="connsiteY92" fmla="*/ 3764451 h 3862106"/>
              <a:gd name="connsiteX93" fmla="*/ 7441692 w 10664305"/>
              <a:gd name="connsiteY93" fmla="*/ 3773329 h 3862106"/>
              <a:gd name="connsiteX94" fmla="*/ 7228628 w 10664305"/>
              <a:gd name="connsiteY94" fmla="*/ 3799962 h 3862106"/>
              <a:gd name="connsiteX95" fmla="*/ 7051074 w 10664305"/>
              <a:gd name="connsiteY95" fmla="*/ 3808840 h 3862106"/>
              <a:gd name="connsiteX96" fmla="*/ 6669335 w 10664305"/>
              <a:gd name="connsiteY96" fmla="*/ 3799962 h 3862106"/>
              <a:gd name="connsiteX97" fmla="*/ 6562802 w 10664305"/>
              <a:gd name="connsiteY97" fmla="*/ 3791084 h 3862106"/>
              <a:gd name="connsiteX98" fmla="*/ 6305350 w 10664305"/>
              <a:gd name="connsiteY98" fmla="*/ 3773329 h 3862106"/>
              <a:gd name="connsiteX99" fmla="*/ 5941366 w 10664305"/>
              <a:gd name="connsiteY99" fmla="*/ 3746696 h 3862106"/>
              <a:gd name="connsiteX100" fmla="*/ 5364317 w 10664305"/>
              <a:gd name="connsiteY100" fmla="*/ 3755574 h 3862106"/>
              <a:gd name="connsiteX101" fmla="*/ 5213397 w 10664305"/>
              <a:gd name="connsiteY101" fmla="*/ 3764451 h 3862106"/>
              <a:gd name="connsiteX102" fmla="*/ 5044721 w 10664305"/>
              <a:gd name="connsiteY102" fmla="*/ 3773329 h 3862106"/>
              <a:gd name="connsiteX103" fmla="*/ 4734002 w 10664305"/>
              <a:gd name="connsiteY103" fmla="*/ 3791084 h 3862106"/>
              <a:gd name="connsiteX104" fmla="*/ 3304698 w 10664305"/>
              <a:gd name="connsiteY104" fmla="*/ 3773329 h 3862106"/>
              <a:gd name="connsiteX105" fmla="*/ 2905202 w 10664305"/>
              <a:gd name="connsiteY105" fmla="*/ 3755574 h 3862106"/>
              <a:gd name="connsiteX106" fmla="*/ 2177234 w 10664305"/>
              <a:gd name="connsiteY106" fmla="*/ 3746696 h 3862106"/>
              <a:gd name="connsiteX107" fmla="*/ 1822127 w 10664305"/>
              <a:gd name="connsiteY107" fmla="*/ 3728941 h 3862106"/>
              <a:gd name="connsiteX108" fmla="*/ 1280589 w 10664305"/>
              <a:gd name="connsiteY108" fmla="*/ 3746696 h 3862106"/>
              <a:gd name="connsiteX109" fmla="*/ 863338 w 10664305"/>
              <a:gd name="connsiteY109" fmla="*/ 3737818 h 3862106"/>
              <a:gd name="connsiteX110" fmla="*/ 783439 w 10664305"/>
              <a:gd name="connsiteY110" fmla="*/ 3728941 h 3862106"/>
              <a:gd name="connsiteX111" fmla="*/ 508232 w 10664305"/>
              <a:gd name="connsiteY111" fmla="*/ 3711185 h 3862106"/>
              <a:gd name="connsiteX112" fmla="*/ 446088 w 10664305"/>
              <a:gd name="connsiteY112" fmla="*/ 3702308 h 3862106"/>
              <a:gd name="connsiteX113" fmla="*/ 233024 w 10664305"/>
              <a:gd name="connsiteY113" fmla="*/ 3684552 h 3862106"/>
              <a:gd name="connsiteX114" fmla="*/ 153125 w 10664305"/>
              <a:gd name="connsiteY114" fmla="*/ 3613531 h 3862106"/>
              <a:gd name="connsiteX115" fmla="*/ 46593 w 10664305"/>
              <a:gd name="connsiteY115" fmla="*/ 3515877 h 3862106"/>
              <a:gd name="connsiteX116" fmla="*/ 19960 w 10664305"/>
              <a:gd name="connsiteY116" fmla="*/ 3480366 h 3862106"/>
              <a:gd name="connsiteX117" fmla="*/ 19960 w 10664305"/>
              <a:gd name="connsiteY117" fmla="*/ 2867807 h 3862106"/>
              <a:gd name="connsiteX118" fmla="*/ 55470 w 10664305"/>
              <a:gd name="connsiteY118" fmla="*/ 2548211 h 3862106"/>
              <a:gd name="connsiteX119" fmla="*/ 37715 w 10664305"/>
              <a:gd name="connsiteY119" fmla="*/ 2264125 h 3862106"/>
              <a:gd name="connsiteX120" fmla="*/ 19960 w 10664305"/>
              <a:gd name="connsiteY120" fmla="*/ 1775853 h 3862106"/>
              <a:gd name="connsiteX121" fmla="*/ 11082 w 10664305"/>
              <a:gd name="connsiteY121" fmla="*/ 1678199 h 3862106"/>
              <a:gd name="connsiteX122" fmla="*/ 2204 w 10664305"/>
              <a:gd name="connsiteY122" fmla="*/ 1545034 h 3862106"/>
              <a:gd name="connsiteX123" fmla="*/ 11082 w 10664305"/>
              <a:gd name="connsiteY123" fmla="*/ 817065 h 3862106"/>
              <a:gd name="connsiteX124" fmla="*/ 37715 w 10664305"/>
              <a:gd name="connsiteY124" fmla="*/ 728288 h 3862106"/>
              <a:gd name="connsiteX125" fmla="*/ 46593 w 10664305"/>
              <a:gd name="connsiteY125" fmla="*/ 666145 h 3862106"/>
              <a:gd name="connsiteX126" fmla="*/ 55470 w 10664305"/>
              <a:gd name="connsiteY126" fmla="*/ 621756 h 3862106"/>
              <a:gd name="connsiteX127" fmla="*/ 64348 w 10664305"/>
              <a:gd name="connsiteY127" fmla="*/ 550735 h 3862106"/>
              <a:gd name="connsiteX128" fmla="*/ 82103 w 10664305"/>
              <a:gd name="connsiteY128" fmla="*/ 515224 h 3862106"/>
              <a:gd name="connsiteX129" fmla="*/ 90981 w 10664305"/>
              <a:gd name="connsiteY129" fmla="*/ 453081 h 3862106"/>
              <a:gd name="connsiteX130" fmla="*/ 117614 w 10664305"/>
              <a:gd name="connsiteY130" fmla="*/ 364304 h 3862106"/>
              <a:gd name="connsiteX131" fmla="*/ 126492 w 10664305"/>
              <a:gd name="connsiteY131" fmla="*/ 293283 h 3862106"/>
              <a:gd name="connsiteX132" fmla="*/ 153125 w 10664305"/>
              <a:gd name="connsiteY132" fmla="*/ 257772 h 3862106"/>
              <a:gd name="connsiteX133" fmla="*/ 170880 w 10664305"/>
              <a:gd name="connsiteY133" fmla="*/ 222261 h 3862106"/>
              <a:gd name="connsiteX134" fmla="*/ 233024 w 10664305"/>
              <a:gd name="connsiteY134" fmla="*/ 151240 h 3862106"/>
              <a:gd name="connsiteX135" fmla="*/ 268535 w 10664305"/>
              <a:gd name="connsiteY135" fmla="*/ 142362 h 3862106"/>
              <a:gd name="connsiteX136" fmla="*/ 410577 w 10664305"/>
              <a:gd name="connsiteY136" fmla="*/ 124607 h 3862106"/>
              <a:gd name="connsiteX137" fmla="*/ 490476 w 10664305"/>
              <a:gd name="connsiteY137" fmla="*/ 62463 h 3862106"/>
              <a:gd name="connsiteX138" fmla="*/ 534865 w 10664305"/>
              <a:gd name="connsiteY138" fmla="*/ 18075 h 3862106"/>
              <a:gd name="connsiteX139" fmla="*/ 570375 w 10664305"/>
              <a:gd name="connsiteY139" fmla="*/ 319 h 386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664305" h="3862106">
                <a:moveTo>
                  <a:pt x="295168" y="44708"/>
                </a:moveTo>
                <a:cubicBezTo>
                  <a:pt x="733103" y="36745"/>
                  <a:pt x="754078" y="29530"/>
                  <a:pt x="1156302" y="44708"/>
                </a:cubicBezTo>
                <a:cubicBezTo>
                  <a:pt x="1188964" y="45941"/>
                  <a:pt x="1221358" y="51200"/>
                  <a:pt x="1253956" y="53585"/>
                </a:cubicBezTo>
                <a:cubicBezTo>
                  <a:pt x="1342693" y="60078"/>
                  <a:pt x="1431356" y="68562"/>
                  <a:pt x="1520286" y="71341"/>
                </a:cubicBezTo>
                <a:cubicBezTo>
                  <a:pt x="1715522" y="77442"/>
                  <a:pt x="1910913" y="76699"/>
                  <a:pt x="2106212" y="80218"/>
                </a:cubicBezTo>
                <a:lnTo>
                  <a:pt x="2505707" y="89096"/>
                </a:lnTo>
                <a:cubicBezTo>
                  <a:pt x="2786833" y="77259"/>
                  <a:pt x="3067762" y="58961"/>
                  <a:pt x="3349086" y="53585"/>
                </a:cubicBezTo>
                <a:cubicBezTo>
                  <a:pt x="3809687" y="44784"/>
                  <a:pt x="3729079" y="34058"/>
                  <a:pt x="3952768" y="71341"/>
                </a:cubicBezTo>
                <a:cubicBezTo>
                  <a:pt x="3967564" y="77259"/>
                  <a:pt x="3982180" y="83650"/>
                  <a:pt x="3997156" y="89096"/>
                </a:cubicBezTo>
                <a:cubicBezTo>
                  <a:pt x="4014745" y="95492"/>
                  <a:pt x="4033146" y="99653"/>
                  <a:pt x="4050422" y="106851"/>
                </a:cubicBezTo>
                <a:cubicBezTo>
                  <a:pt x="4068746" y="114486"/>
                  <a:pt x="4085187" y="126289"/>
                  <a:pt x="4103688" y="133484"/>
                </a:cubicBezTo>
                <a:cubicBezTo>
                  <a:pt x="4138574" y="147051"/>
                  <a:pt x="4177096" y="151561"/>
                  <a:pt x="4210220" y="168995"/>
                </a:cubicBezTo>
                <a:cubicBezTo>
                  <a:pt x="4266445" y="198587"/>
                  <a:pt x="4326030" y="222528"/>
                  <a:pt x="4378896" y="257772"/>
                </a:cubicBezTo>
                <a:cubicBezTo>
                  <a:pt x="4396651" y="269609"/>
                  <a:pt x="4413333" y="283241"/>
                  <a:pt x="4432162" y="293283"/>
                </a:cubicBezTo>
                <a:cubicBezTo>
                  <a:pt x="4457878" y="306998"/>
                  <a:pt x="4485993" y="315759"/>
                  <a:pt x="4512061" y="328793"/>
                </a:cubicBezTo>
                <a:cubicBezTo>
                  <a:pt x="4539312" y="342418"/>
                  <a:pt x="4563564" y="362139"/>
                  <a:pt x="4591960" y="373182"/>
                </a:cubicBezTo>
                <a:cubicBezTo>
                  <a:pt x="4617388" y="383071"/>
                  <a:pt x="4645498" y="383907"/>
                  <a:pt x="4671859" y="390937"/>
                </a:cubicBezTo>
                <a:cubicBezTo>
                  <a:pt x="4689943" y="395759"/>
                  <a:pt x="4706968" y="404153"/>
                  <a:pt x="4725125" y="408692"/>
                </a:cubicBezTo>
                <a:cubicBezTo>
                  <a:pt x="4742588" y="413058"/>
                  <a:pt x="4760740" y="414040"/>
                  <a:pt x="4778391" y="417570"/>
                </a:cubicBezTo>
                <a:cubicBezTo>
                  <a:pt x="4805144" y="422921"/>
                  <a:pt x="4831761" y="428958"/>
                  <a:pt x="4858290" y="435325"/>
                </a:cubicBezTo>
                <a:cubicBezTo>
                  <a:pt x="4905747" y="446715"/>
                  <a:pt x="4952192" y="462812"/>
                  <a:pt x="5000333" y="470836"/>
                </a:cubicBezTo>
                <a:lnTo>
                  <a:pt x="5053599" y="479714"/>
                </a:lnTo>
                <a:cubicBezTo>
                  <a:pt x="5068445" y="482413"/>
                  <a:pt x="5083083" y="486238"/>
                  <a:pt x="5097987" y="488591"/>
                </a:cubicBezTo>
                <a:cubicBezTo>
                  <a:pt x="5139325" y="495118"/>
                  <a:pt x="5180994" y="499467"/>
                  <a:pt x="5222274" y="506347"/>
                </a:cubicBezTo>
                <a:cubicBezTo>
                  <a:pt x="5257785" y="512265"/>
                  <a:pt x="5293167" y="519011"/>
                  <a:pt x="5328806" y="524102"/>
                </a:cubicBezTo>
                <a:cubicBezTo>
                  <a:pt x="5355334" y="527892"/>
                  <a:pt x="5382092" y="529849"/>
                  <a:pt x="5408705" y="532980"/>
                </a:cubicBezTo>
                <a:cubicBezTo>
                  <a:pt x="5463420" y="539417"/>
                  <a:pt x="5504196" y="545696"/>
                  <a:pt x="5559626" y="550735"/>
                </a:cubicBezTo>
                <a:cubicBezTo>
                  <a:pt x="5598051" y="554228"/>
                  <a:pt x="5636566" y="556654"/>
                  <a:pt x="5675036" y="559613"/>
                </a:cubicBezTo>
                <a:cubicBezTo>
                  <a:pt x="5743098" y="571450"/>
                  <a:pt x="5810561" y="587494"/>
                  <a:pt x="5879222" y="595123"/>
                </a:cubicBezTo>
                <a:cubicBezTo>
                  <a:pt x="5932488" y="601042"/>
                  <a:pt x="5986005" y="605025"/>
                  <a:pt x="6039020" y="612879"/>
                </a:cubicBezTo>
                <a:cubicBezTo>
                  <a:pt x="6212081" y="638518"/>
                  <a:pt x="6041661" y="619383"/>
                  <a:pt x="6172185" y="648389"/>
                </a:cubicBezTo>
                <a:cubicBezTo>
                  <a:pt x="6207328" y="656199"/>
                  <a:pt x="6243415" y="659085"/>
                  <a:pt x="6278717" y="666145"/>
                </a:cubicBezTo>
                <a:cubicBezTo>
                  <a:pt x="6293513" y="669104"/>
                  <a:pt x="6308148" y="673028"/>
                  <a:pt x="6323105" y="675022"/>
                </a:cubicBezTo>
                <a:cubicBezTo>
                  <a:pt x="6352584" y="678952"/>
                  <a:pt x="6382441" y="679694"/>
                  <a:pt x="6411882" y="683900"/>
                </a:cubicBezTo>
                <a:cubicBezTo>
                  <a:pt x="6444634" y="688579"/>
                  <a:pt x="6476754" y="697185"/>
                  <a:pt x="6509536" y="701655"/>
                </a:cubicBezTo>
                <a:cubicBezTo>
                  <a:pt x="6541922" y="706071"/>
                  <a:pt x="6574780" y="706305"/>
                  <a:pt x="6607191" y="710533"/>
                </a:cubicBezTo>
                <a:cubicBezTo>
                  <a:pt x="6773936" y="732282"/>
                  <a:pt x="6656076" y="726551"/>
                  <a:pt x="6838010" y="746044"/>
                </a:cubicBezTo>
                <a:cubicBezTo>
                  <a:pt x="6879309" y="750469"/>
                  <a:pt x="6920984" y="750647"/>
                  <a:pt x="6962298" y="754921"/>
                </a:cubicBezTo>
                <a:cubicBezTo>
                  <a:pt x="7006841" y="759529"/>
                  <a:pt x="7050890" y="768363"/>
                  <a:pt x="7095463" y="772677"/>
                </a:cubicBezTo>
                <a:cubicBezTo>
                  <a:pt x="7197878" y="782588"/>
                  <a:pt x="7416946" y="787742"/>
                  <a:pt x="7494958" y="790432"/>
                </a:cubicBezTo>
                <a:cubicBezTo>
                  <a:pt x="7669552" y="787473"/>
                  <a:pt x="7844257" y="788441"/>
                  <a:pt x="8018740" y="781554"/>
                </a:cubicBezTo>
                <a:cubicBezTo>
                  <a:pt x="8069355" y="779556"/>
                  <a:pt x="8119258" y="768839"/>
                  <a:pt x="8169661" y="763799"/>
                </a:cubicBezTo>
                <a:cubicBezTo>
                  <a:pt x="8208053" y="759960"/>
                  <a:pt x="8246600" y="757880"/>
                  <a:pt x="8285070" y="754921"/>
                </a:cubicBezTo>
                <a:cubicBezTo>
                  <a:pt x="8401912" y="725711"/>
                  <a:pt x="8382094" y="737481"/>
                  <a:pt x="8489257" y="683900"/>
                </a:cubicBezTo>
                <a:cubicBezTo>
                  <a:pt x="8516508" y="670275"/>
                  <a:pt x="8545576" y="658805"/>
                  <a:pt x="8569156" y="639512"/>
                </a:cubicBezTo>
                <a:cubicBezTo>
                  <a:pt x="8569173" y="639498"/>
                  <a:pt x="8719385" y="489282"/>
                  <a:pt x="8746709" y="461958"/>
                </a:cubicBezTo>
                <a:cubicBezTo>
                  <a:pt x="8770383" y="438284"/>
                  <a:pt x="8799160" y="418794"/>
                  <a:pt x="8817731" y="390937"/>
                </a:cubicBezTo>
                <a:cubicBezTo>
                  <a:pt x="8832287" y="369104"/>
                  <a:pt x="8866278" y="306799"/>
                  <a:pt x="8897630" y="284405"/>
                </a:cubicBezTo>
                <a:cubicBezTo>
                  <a:pt x="8908399" y="276713"/>
                  <a:pt x="8921650" y="273216"/>
                  <a:pt x="8933140" y="266650"/>
                </a:cubicBezTo>
                <a:cubicBezTo>
                  <a:pt x="8942404" y="261356"/>
                  <a:pt x="8949783" y="252640"/>
                  <a:pt x="8959773" y="248894"/>
                </a:cubicBezTo>
                <a:cubicBezTo>
                  <a:pt x="8973902" y="243596"/>
                  <a:pt x="8989316" y="242715"/>
                  <a:pt x="9004162" y="240016"/>
                </a:cubicBezTo>
                <a:cubicBezTo>
                  <a:pt x="9075409" y="227062"/>
                  <a:pt x="9065395" y="230415"/>
                  <a:pt x="9155082" y="222261"/>
                </a:cubicBezTo>
                <a:lnTo>
                  <a:pt x="9581210" y="248894"/>
                </a:lnTo>
                <a:cubicBezTo>
                  <a:pt x="9619711" y="251419"/>
                  <a:pt x="9658521" y="251676"/>
                  <a:pt x="9696620" y="257772"/>
                </a:cubicBezTo>
                <a:cubicBezTo>
                  <a:pt x="9742914" y="265179"/>
                  <a:pt x="9927209" y="319839"/>
                  <a:pt x="9954072" y="328793"/>
                </a:cubicBezTo>
                <a:cubicBezTo>
                  <a:pt x="10028666" y="353657"/>
                  <a:pt x="10108922" y="367691"/>
                  <a:pt x="10176014" y="408692"/>
                </a:cubicBezTo>
                <a:lnTo>
                  <a:pt x="10335812" y="506347"/>
                </a:lnTo>
                <a:cubicBezTo>
                  <a:pt x="10356527" y="538898"/>
                  <a:pt x="10375830" y="572392"/>
                  <a:pt x="10397956" y="604001"/>
                </a:cubicBezTo>
                <a:cubicBezTo>
                  <a:pt x="10555442" y="828980"/>
                  <a:pt x="10484378" y="696948"/>
                  <a:pt x="10557754" y="843698"/>
                </a:cubicBezTo>
                <a:cubicBezTo>
                  <a:pt x="10612441" y="1144483"/>
                  <a:pt x="10531990" y="693250"/>
                  <a:pt x="10593265" y="1074517"/>
                </a:cubicBezTo>
                <a:cubicBezTo>
                  <a:pt x="10612796" y="1196041"/>
                  <a:pt x="10655408" y="1438502"/>
                  <a:pt x="10655408" y="1438502"/>
                </a:cubicBezTo>
                <a:cubicBezTo>
                  <a:pt x="10658367" y="1506564"/>
                  <a:pt x="10664704" y="1574563"/>
                  <a:pt x="10664286" y="1642688"/>
                </a:cubicBezTo>
                <a:cubicBezTo>
                  <a:pt x="10661744" y="2057014"/>
                  <a:pt x="10655161" y="2471318"/>
                  <a:pt x="10646531" y="2885562"/>
                </a:cubicBezTo>
                <a:cubicBezTo>
                  <a:pt x="10646277" y="2897761"/>
                  <a:pt x="10642033" y="2909685"/>
                  <a:pt x="10637653" y="2921073"/>
                </a:cubicBezTo>
                <a:cubicBezTo>
                  <a:pt x="10627190" y="2948275"/>
                  <a:pt x="10613979" y="2974339"/>
                  <a:pt x="10602142" y="3000972"/>
                </a:cubicBezTo>
                <a:cubicBezTo>
                  <a:pt x="10599183" y="3015768"/>
                  <a:pt x="10599509" y="3031623"/>
                  <a:pt x="10593265" y="3045360"/>
                </a:cubicBezTo>
                <a:cubicBezTo>
                  <a:pt x="10568411" y="3100038"/>
                  <a:pt x="10557198" y="3093355"/>
                  <a:pt x="10522243" y="3134137"/>
                </a:cubicBezTo>
                <a:cubicBezTo>
                  <a:pt x="10515299" y="3142238"/>
                  <a:pt x="10511785" y="3152986"/>
                  <a:pt x="10504488" y="3160770"/>
                </a:cubicBezTo>
                <a:cubicBezTo>
                  <a:pt x="10467278" y="3200460"/>
                  <a:pt x="10427548" y="3237710"/>
                  <a:pt x="10389078" y="3276180"/>
                </a:cubicBezTo>
                <a:cubicBezTo>
                  <a:pt x="10377241" y="3288017"/>
                  <a:pt x="10361054" y="3296718"/>
                  <a:pt x="10353568" y="3311690"/>
                </a:cubicBezTo>
                <a:cubicBezTo>
                  <a:pt x="10346606" y="3325613"/>
                  <a:pt x="10330604" y="3361287"/>
                  <a:pt x="10318057" y="3373834"/>
                </a:cubicBezTo>
                <a:cubicBezTo>
                  <a:pt x="10310512" y="3381379"/>
                  <a:pt x="10300302" y="3385671"/>
                  <a:pt x="10291424" y="3391589"/>
                </a:cubicBezTo>
                <a:cubicBezTo>
                  <a:pt x="10284459" y="3405519"/>
                  <a:pt x="10268464" y="3441182"/>
                  <a:pt x="10255913" y="3453733"/>
                </a:cubicBezTo>
                <a:cubicBezTo>
                  <a:pt x="10249377" y="3460269"/>
                  <a:pt x="10201286" y="3498802"/>
                  <a:pt x="10184892" y="3506999"/>
                </a:cubicBezTo>
                <a:cubicBezTo>
                  <a:pt x="10176522" y="3511184"/>
                  <a:pt x="10166810" y="3512076"/>
                  <a:pt x="10158259" y="3515877"/>
                </a:cubicBezTo>
                <a:cubicBezTo>
                  <a:pt x="10140119" y="3523939"/>
                  <a:pt x="10123065" y="3534296"/>
                  <a:pt x="10104993" y="3542510"/>
                </a:cubicBezTo>
                <a:cubicBezTo>
                  <a:pt x="10090485" y="3549104"/>
                  <a:pt x="10074535" y="3552526"/>
                  <a:pt x="10060604" y="3560265"/>
                </a:cubicBezTo>
                <a:cubicBezTo>
                  <a:pt x="9986998" y="3601157"/>
                  <a:pt x="10066143" y="3578688"/>
                  <a:pt x="9980705" y="3595776"/>
                </a:cubicBezTo>
                <a:cubicBezTo>
                  <a:pt x="9962950" y="3604654"/>
                  <a:pt x="9945511" y="3614195"/>
                  <a:pt x="9927439" y="3622409"/>
                </a:cubicBezTo>
                <a:cubicBezTo>
                  <a:pt x="9912932" y="3629003"/>
                  <a:pt x="9896018" y="3630902"/>
                  <a:pt x="9883051" y="3640164"/>
                </a:cubicBezTo>
                <a:cubicBezTo>
                  <a:pt x="9817011" y="3687335"/>
                  <a:pt x="9932207" y="3653414"/>
                  <a:pt x="9820907" y="3675675"/>
                </a:cubicBezTo>
                <a:cubicBezTo>
                  <a:pt x="9756113" y="3718870"/>
                  <a:pt x="9844019" y="3663641"/>
                  <a:pt x="9741008" y="3711185"/>
                </a:cubicBezTo>
                <a:cubicBezTo>
                  <a:pt x="9719346" y="3721183"/>
                  <a:pt x="9700527" y="3736698"/>
                  <a:pt x="9678865" y="3746696"/>
                </a:cubicBezTo>
                <a:cubicBezTo>
                  <a:pt x="9661872" y="3754539"/>
                  <a:pt x="9643224" y="3758156"/>
                  <a:pt x="9625599" y="3764451"/>
                </a:cubicBezTo>
                <a:cubicBezTo>
                  <a:pt x="9601788" y="3772955"/>
                  <a:pt x="9577817" y="3781124"/>
                  <a:pt x="9554577" y="3791084"/>
                </a:cubicBezTo>
                <a:cubicBezTo>
                  <a:pt x="9536331" y="3798904"/>
                  <a:pt x="9520006" y="3811040"/>
                  <a:pt x="9501311" y="3817717"/>
                </a:cubicBezTo>
                <a:cubicBezTo>
                  <a:pt x="9478330" y="3825925"/>
                  <a:pt x="9454111" y="3830179"/>
                  <a:pt x="9430290" y="3835473"/>
                </a:cubicBezTo>
                <a:cubicBezTo>
                  <a:pt x="9309845" y="3862238"/>
                  <a:pt x="9377604" y="3851284"/>
                  <a:pt x="9226103" y="3862106"/>
                </a:cubicBezTo>
                <a:lnTo>
                  <a:pt x="8879874" y="3853228"/>
                </a:lnTo>
                <a:cubicBezTo>
                  <a:pt x="8829512" y="3851429"/>
                  <a:pt x="8778917" y="3850924"/>
                  <a:pt x="8728954" y="3844350"/>
                </a:cubicBezTo>
                <a:cubicBezTo>
                  <a:pt x="8666234" y="3836097"/>
                  <a:pt x="8605367" y="3816091"/>
                  <a:pt x="8542523" y="3808840"/>
                </a:cubicBezTo>
                <a:cubicBezTo>
                  <a:pt x="8531883" y="3807612"/>
                  <a:pt x="8282212" y="3776917"/>
                  <a:pt x="8214049" y="3773329"/>
                </a:cubicBezTo>
                <a:cubicBezTo>
                  <a:pt x="8134206" y="3769127"/>
                  <a:pt x="8054251" y="3767410"/>
                  <a:pt x="7974352" y="3764451"/>
                </a:cubicBezTo>
                <a:cubicBezTo>
                  <a:pt x="7796799" y="3767410"/>
                  <a:pt x="7619069" y="3764882"/>
                  <a:pt x="7441692" y="3773329"/>
                </a:cubicBezTo>
                <a:cubicBezTo>
                  <a:pt x="7370199" y="3776733"/>
                  <a:pt x="7300113" y="3796388"/>
                  <a:pt x="7228628" y="3799962"/>
                </a:cubicBezTo>
                <a:lnTo>
                  <a:pt x="7051074" y="3808840"/>
                </a:lnTo>
                <a:lnTo>
                  <a:pt x="6669335" y="3799962"/>
                </a:lnTo>
                <a:cubicBezTo>
                  <a:pt x="6633724" y="3798667"/>
                  <a:pt x="6598341" y="3793684"/>
                  <a:pt x="6562802" y="3791084"/>
                </a:cubicBezTo>
                <a:lnTo>
                  <a:pt x="6305350" y="3773329"/>
                </a:lnTo>
                <a:cubicBezTo>
                  <a:pt x="5991795" y="3752071"/>
                  <a:pt x="6132996" y="3764118"/>
                  <a:pt x="5941366" y="3746696"/>
                </a:cubicBezTo>
                <a:lnTo>
                  <a:pt x="5364317" y="3755574"/>
                </a:lnTo>
                <a:cubicBezTo>
                  <a:pt x="5313938" y="3756803"/>
                  <a:pt x="5263713" y="3761656"/>
                  <a:pt x="5213397" y="3764451"/>
                </a:cubicBezTo>
                <a:lnTo>
                  <a:pt x="5044721" y="3773329"/>
                </a:lnTo>
                <a:cubicBezTo>
                  <a:pt x="4917661" y="3789212"/>
                  <a:pt x="4919465" y="3791084"/>
                  <a:pt x="4734002" y="3791084"/>
                </a:cubicBezTo>
                <a:cubicBezTo>
                  <a:pt x="4278581" y="3791084"/>
                  <a:pt x="3768905" y="3781197"/>
                  <a:pt x="3304698" y="3773329"/>
                </a:cubicBezTo>
                <a:lnTo>
                  <a:pt x="2905202" y="3755574"/>
                </a:lnTo>
                <a:lnTo>
                  <a:pt x="2177234" y="3746696"/>
                </a:lnTo>
                <a:cubicBezTo>
                  <a:pt x="2105724" y="3742489"/>
                  <a:pt x="1877367" y="3728283"/>
                  <a:pt x="1822127" y="3728941"/>
                </a:cubicBezTo>
                <a:cubicBezTo>
                  <a:pt x="1641530" y="3731091"/>
                  <a:pt x="1461102" y="3740778"/>
                  <a:pt x="1280589" y="3746696"/>
                </a:cubicBezTo>
                <a:lnTo>
                  <a:pt x="863338" y="3737818"/>
                </a:lnTo>
                <a:cubicBezTo>
                  <a:pt x="836558" y="3736862"/>
                  <a:pt x="810161" y="3730945"/>
                  <a:pt x="783439" y="3728941"/>
                </a:cubicBezTo>
                <a:cubicBezTo>
                  <a:pt x="691770" y="3722066"/>
                  <a:pt x="508232" y="3711185"/>
                  <a:pt x="508232" y="3711185"/>
                </a:cubicBezTo>
                <a:cubicBezTo>
                  <a:pt x="487517" y="3708226"/>
                  <a:pt x="466951" y="3703913"/>
                  <a:pt x="446088" y="3702308"/>
                </a:cubicBezTo>
                <a:cubicBezTo>
                  <a:pt x="226087" y="3685385"/>
                  <a:pt x="342338" y="3706416"/>
                  <a:pt x="233024" y="3684552"/>
                </a:cubicBezTo>
                <a:cubicBezTo>
                  <a:pt x="129432" y="3601679"/>
                  <a:pt x="242791" y="3695045"/>
                  <a:pt x="153125" y="3613531"/>
                </a:cubicBezTo>
                <a:cubicBezTo>
                  <a:pt x="104389" y="3569226"/>
                  <a:pt x="87805" y="3562240"/>
                  <a:pt x="46593" y="3515877"/>
                </a:cubicBezTo>
                <a:cubicBezTo>
                  <a:pt x="36763" y="3504818"/>
                  <a:pt x="28838" y="3492203"/>
                  <a:pt x="19960" y="3480366"/>
                </a:cubicBezTo>
                <a:cubicBezTo>
                  <a:pt x="-13828" y="3243856"/>
                  <a:pt x="1618" y="3375262"/>
                  <a:pt x="19960" y="2867807"/>
                </a:cubicBezTo>
                <a:cubicBezTo>
                  <a:pt x="23233" y="2777257"/>
                  <a:pt x="42899" y="2642493"/>
                  <a:pt x="55470" y="2548211"/>
                </a:cubicBezTo>
                <a:cubicBezTo>
                  <a:pt x="49552" y="2453516"/>
                  <a:pt x="42702" y="2358874"/>
                  <a:pt x="37715" y="2264125"/>
                </a:cubicBezTo>
                <a:cubicBezTo>
                  <a:pt x="15100" y="1834433"/>
                  <a:pt x="43525" y="2258941"/>
                  <a:pt x="19960" y="1775853"/>
                </a:cubicBezTo>
                <a:cubicBezTo>
                  <a:pt x="18368" y="1743206"/>
                  <a:pt x="13589" y="1710788"/>
                  <a:pt x="11082" y="1678199"/>
                </a:cubicBezTo>
                <a:cubicBezTo>
                  <a:pt x="7670" y="1633843"/>
                  <a:pt x="5163" y="1589422"/>
                  <a:pt x="2204" y="1545034"/>
                </a:cubicBezTo>
                <a:cubicBezTo>
                  <a:pt x="5163" y="1302378"/>
                  <a:pt x="541" y="1059510"/>
                  <a:pt x="11082" y="817065"/>
                </a:cubicBezTo>
                <a:cubicBezTo>
                  <a:pt x="12424" y="786199"/>
                  <a:pt x="30639" y="758362"/>
                  <a:pt x="37715" y="728288"/>
                </a:cubicBezTo>
                <a:cubicBezTo>
                  <a:pt x="42508" y="707920"/>
                  <a:pt x="43153" y="686785"/>
                  <a:pt x="46593" y="666145"/>
                </a:cubicBezTo>
                <a:cubicBezTo>
                  <a:pt x="49074" y="651261"/>
                  <a:pt x="53176" y="636670"/>
                  <a:pt x="55470" y="621756"/>
                </a:cubicBezTo>
                <a:cubicBezTo>
                  <a:pt x="59098" y="598175"/>
                  <a:pt x="58562" y="573881"/>
                  <a:pt x="64348" y="550735"/>
                </a:cubicBezTo>
                <a:cubicBezTo>
                  <a:pt x="67558" y="537896"/>
                  <a:pt x="76185" y="527061"/>
                  <a:pt x="82103" y="515224"/>
                </a:cubicBezTo>
                <a:cubicBezTo>
                  <a:pt x="85062" y="494510"/>
                  <a:pt x="87238" y="473668"/>
                  <a:pt x="90981" y="453081"/>
                </a:cubicBezTo>
                <a:cubicBezTo>
                  <a:pt x="96348" y="423566"/>
                  <a:pt x="108350" y="392097"/>
                  <a:pt x="117614" y="364304"/>
                </a:cubicBezTo>
                <a:cubicBezTo>
                  <a:pt x="120573" y="340630"/>
                  <a:pt x="118947" y="315917"/>
                  <a:pt x="126492" y="293283"/>
                </a:cubicBezTo>
                <a:cubicBezTo>
                  <a:pt x="131171" y="279246"/>
                  <a:pt x="145283" y="270319"/>
                  <a:pt x="153125" y="257772"/>
                </a:cubicBezTo>
                <a:cubicBezTo>
                  <a:pt x="160139" y="246549"/>
                  <a:pt x="164071" y="233609"/>
                  <a:pt x="170880" y="222261"/>
                </a:cubicBezTo>
                <a:cubicBezTo>
                  <a:pt x="189660" y="190961"/>
                  <a:pt x="199960" y="165410"/>
                  <a:pt x="233024" y="151240"/>
                </a:cubicBezTo>
                <a:cubicBezTo>
                  <a:pt x="244239" y="146434"/>
                  <a:pt x="256531" y="144545"/>
                  <a:pt x="268535" y="142362"/>
                </a:cubicBezTo>
                <a:cubicBezTo>
                  <a:pt x="308356" y="135121"/>
                  <a:pt x="372439" y="128844"/>
                  <a:pt x="410577" y="124607"/>
                </a:cubicBezTo>
                <a:cubicBezTo>
                  <a:pt x="457250" y="101270"/>
                  <a:pt x="448673" y="110237"/>
                  <a:pt x="490476" y="62463"/>
                </a:cubicBezTo>
                <a:cubicBezTo>
                  <a:pt x="552624" y="-8563"/>
                  <a:pt x="460881" y="77263"/>
                  <a:pt x="534865" y="18075"/>
                </a:cubicBezTo>
                <a:cubicBezTo>
                  <a:pt x="562291" y="-3866"/>
                  <a:pt x="540371" y="319"/>
                  <a:pt x="570375" y="319"/>
                </a:cubicBez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2E56-2430-3D87-DA7F-F6D133A8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B21222-0FC8-477D-A3B4-BD19635D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85" y="3429000"/>
            <a:ext cx="3629532" cy="1143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F1859-C827-4545-A2D1-08BDB6E62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085" y="1747450"/>
            <a:ext cx="3496163" cy="105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10499-7C32-944A-52EE-5F96487C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PINNs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42CC-49A9-4A6D-7509-1FD94549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E864E-0983-4060-90ED-AA71A18CE44B}"/>
              </a:ext>
            </a:extLst>
          </p:cNvPr>
          <p:cNvSpPr txBox="1"/>
          <p:nvPr/>
        </p:nvSpPr>
        <p:spPr>
          <a:xfrm>
            <a:off x="604299" y="1304014"/>
            <a:ext cx="772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indicating accuracy of PINNs:</a:t>
            </a:r>
            <a:r>
              <a:rPr lang="en-US" dirty="0"/>
              <a:t>	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F8973-D4EB-4855-B9AE-5C166081CE64}"/>
              </a:ext>
            </a:extLst>
          </p:cNvPr>
          <p:cNvSpPr txBox="1"/>
          <p:nvPr/>
        </p:nvSpPr>
        <p:spPr>
          <a:xfrm>
            <a:off x="604299" y="3059668"/>
            <a:ext cx="417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Coefficient of Determination (R2) :</a:t>
            </a:r>
          </a:p>
        </p:txBody>
      </p:sp>
    </p:spTree>
    <p:extLst>
      <p:ext uri="{BB962C8B-B14F-4D97-AF65-F5344CB8AC3E}">
        <p14:creationId xmlns:p14="http://schemas.microsoft.com/office/powerpoint/2010/main" val="7704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2E56-2430-3D87-DA7F-F6D133A8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0499-7C32-944A-52EE-5F96487C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 – Samples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42CC-49A9-4A6D-7509-1FD945495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CD32F-D13F-43E9-BE7C-0B318ABA6E2B}"/>
              </a:ext>
            </a:extLst>
          </p:cNvPr>
          <p:cNvSpPr txBox="1"/>
          <p:nvPr/>
        </p:nvSpPr>
        <p:spPr>
          <a:xfrm>
            <a:off x="413468" y="2075290"/>
            <a:ext cx="49934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AlSi10Mg cylindrical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EOS M400 – SLM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Gauge volume (testing) – 4mm to 6mm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Layer thickness – 60</a:t>
            </a:r>
            <a:r>
              <a:rPr lang="el-GR" sz="2000" dirty="0">
                <a:solidFill>
                  <a:schemeClr val="dk1"/>
                </a:solidFill>
                <a:latin typeface="Times New Roman"/>
                <a:cs typeface="Times New Roman"/>
              </a:rPr>
              <a:t>μ</a:t>
            </a: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CT pre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Load ratio (R) =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</a:rPr>
              <a:t>Fractography – postmortem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292A3-E74B-481C-901B-9BC63E129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r="35571"/>
          <a:stretch/>
        </p:blipFill>
        <p:spPr bwMode="auto">
          <a:xfrm rot="16200000">
            <a:off x="6310215" y="2187652"/>
            <a:ext cx="3248845" cy="2299044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3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</TotalTime>
  <Words>1456</Words>
  <Application>Microsoft Office PowerPoint</Application>
  <PresentationFormat>Widescreen</PresentationFormat>
  <Paragraphs>206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LatoWeb</vt:lpstr>
      <vt:lpstr>Times New Roman</vt:lpstr>
      <vt:lpstr>office theme</vt:lpstr>
      <vt:lpstr>1_Office Theme</vt:lpstr>
      <vt:lpstr>PowerPoint Presentation</vt:lpstr>
      <vt:lpstr>Agenda</vt:lpstr>
      <vt:lpstr>1. Intro – Problem Overview </vt:lpstr>
      <vt:lpstr>1. Intro – Problem Overview </vt:lpstr>
      <vt:lpstr>1. Intro – Linear Elastic Fracture Mechanics </vt:lpstr>
      <vt:lpstr>1. Intro – Linear Elastic Fracture Mechanics </vt:lpstr>
      <vt:lpstr>1. Intro – PINNs</vt:lpstr>
      <vt:lpstr>1. Intro – PINNs</vt:lpstr>
      <vt:lpstr>1. Intro – Samples </vt:lpstr>
      <vt:lpstr>2. Conceptual Representation of PINN</vt:lpstr>
      <vt:lpstr>2. PINN – Model Inputs</vt:lpstr>
      <vt:lpstr>2. PINN – Loss Functions</vt:lpstr>
      <vt:lpstr>2. Problem Specific PINN Framework</vt:lpstr>
      <vt:lpstr>2. Problem Specific PINN Framework</vt:lpstr>
      <vt:lpstr>3. Results and Discussion – Normalization</vt:lpstr>
      <vt:lpstr>3. Results and Discussion</vt:lpstr>
      <vt:lpstr>3. Results and Discussion – NN vs. PINN</vt:lpstr>
      <vt:lpstr>4.  Alternative inputs</vt:lpstr>
      <vt:lpstr>4. Alternative Outputs</vt:lpstr>
      <vt:lpstr>4. New/Additional ML Framework</vt:lpstr>
      <vt:lpstr>4. New/Additional Physical Model</vt:lpstr>
      <vt:lpstr>PowerPoint Presentation</vt:lpstr>
      <vt:lpstr>PowerPoint Presentation</vt:lpstr>
      <vt:lpstr>Blank Slide</vt:lpstr>
      <vt:lpstr>K-fold Validation</vt:lpstr>
      <vt:lpstr>GNN Detail</vt:lpstr>
      <vt:lpstr>Questions from Dr. Acar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Khan, Waris</cp:lastModifiedBy>
  <cp:revision>30</cp:revision>
  <dcterms:created xsi:type="dcterms:W3CDTF">2025-02-13T21:53:32Z</dcterms:created>
  <dcterms:modified xsi:type="dcterms:W3CDTF">2025-03-06T14:38:22Z</dcterms:modified>
</cp:coreProperties>
</file>